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4" r:id="rId1"/>
  </p:sldMasterIdLst>
  <p:notesMasterIdLst>
    <p:notesMasterId r:id="rId9"/>
  </p:notesMasterIdLst>
  <p:handoutMasterIdLst>
    <p:handoutMasterId r:id="rId10"/>
  </p:handoutMasterIdLst>
  <p:sldIdLst>
    <p:sldId id="295" r:id="rId2"/>
    <p:sldId id="292" r:id="rId3"/>
    <p:sldId id="290" r:id="rId4"/>
    <p:sldId id="294" r:id="rId5"/>
    <p:sldId id="297" r:id="rId6"/>
    <p:sldId id="298" r:id="rId7"/>
    <p:sldId id="299"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2C48"/>
    <a:srgbClr val="2C2D39"/>
    <a:srgbClr val="242630"/>
    <a:srgbClr val="2A1F43"/>
    <a:srgbClr val="0C1B43"/>
    <a:srgbClr val="000000"/>
    <a:srgbClr val="1D2225"/>
    <a:srgbClr val="F8F8F8"/>
    <a:srgbClr val="363C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0850" autoAdjust="0"/>
  </p:normalViewPr>
  <p:slideViewPr>
    <p:cSldViewPr snapToGrid="0" snapToObjects="1">
      <p:cViewPr varScale="1">
        <p:scale>
          <a:sx n="75" d="100"/>
          <a:sy n="75" d="100"/>
        </p:scale>
        <p:origin x="974" y="48"/>
      </p:cViewPr>
      <p:guideLst/>
    </p:cSldViewPr>
  </p:slideViewPr>
  <p:notesTextViewPr>
    <p:cViewPr>
      <p:scale>
        <a:sx n="1" d="1"/>
        <a:sy n="1" d="1"/>
      </p:scale>
      <p:origin x="0" y="0"/>
    </p:cViewPr>
  </p:notesTextViewPr>
  <p:notesViewPr>
    <p:cSldViewPr snapToGrid="0" snapToObjects="1">
      <p:cViewPr varScale="1">
        <p:scale>
          <a:sx n="86" d="100"/>
          <a:sy n="86" d="100"/>
        </p:scale>
        <p:origin x="2416" y="21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D5A2E05-2C6E-484E-9BB1-366C90717B9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2043844-B7FE-EC43-89AA-8831B859F94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FB138B2-18CD-1D41-89B0-ADB5F3BA92A3}" type="datetimeFigureOut">
              <a:rPr lang="en-US" smtClean="0"/>
              <a:t>10/8/2024</a:t>
            </a:fld>
            <a:endParaRPr lang="en-US" dirty="0"/>
          </a:p>
        </p:txBody>
      </p:sp>
      <p:sp>
        <p:nvSpPr>
          <p:cNvPr id="4" name="Footer Placeholder 3">
            <a:extLst>
              <a:ext uri="{FF2B5EF4-FFF2-40B4-BE49-F238E27FC236}">
                <a16:creationId xmlns:a16="http://schemas.microsoft.com/office/drawing/2014/main" id="{BFAC2EDC-03FB-D147-9BAA-37FCFF988C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8E195D-E935-D746-A5D1-61E2EBF7EF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F57D167-9BB5-2048-9DDA-7DF8E5D94DC9}" type="slidenum">
              <a:rPr lang="en-US" smtClean="0"/>
              <a:t>‹#›</a:t>
            </a:fld>
            <a:endParaRPr lang="en-US" dirty="0"/>
          </a:p>
        </p:txBody>
      </p:sp>
    </p:spTree>
    <p:extLst>
      <p:ext uri="{BB962C8B-B14F-4D97-AF65-F5344CB8AC3E}">
        <p14:creationId xmlns:p14="http://schemas.microsoft.com/office/powerpoint/2010/main" val="2977512132"/>
      </p:ext>
    </p:extLst>
  </p:cSld>
  <p:clrMap bg1="lt1" tx1="dk1" bg2="lt2" tx2="dk2" accent1="accent1" accent2="accent2" accent3="accent3" accent4="accent4" accent5="accent5" accent6="accent6" hlink="hlink" folHlink="folHlink"/>
</p:handoutMaster>
</file>

<file path=ppt/media/hdphoto1.wdp>
</file>

<file path=ppt/media/image1.tiff>
</file>

<file path=ppt/media/image2.tiff>
</file>

<file path=ppt/media/image3.png>
</file>

<file path=ppt/media/image4.tiff>
</file>

<file path=ppt/media/image5.jpeg>
</file>

<file path=ppt/media/image6.png>
</file>

<file path=ppt/media/image7.png>
</file>

<file path=ppt/media/image8.jpe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E7A355-8776-CB43-838E-ED9EE2F8390B}" type="datetimeFigureOut">
              <a:rPr lang="en-US" smtClean="0"/>
              <a:t>10/8/2024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303FA8-A3F3-7640-B13D-36C73B3E5587}" type="slidenum">
              <a:rPr lang="en-US" smtClean="0"/>
              <a:t>‹#›</a:t>
            </a:fld>
            <a:endParaRPr lang="en-US" dirty="0"/>
          </a:p>
        </p:txBody>
      </p:sp>
    </p:spTree>
    <p:extLst>
      <p:ext uri="{BB962C8B-B14F-4D97-AF65-F5344CB8AC3E}">
        <p14:creationId xmlns:p14="http://schemas.microsoft.com/office/powerpoint/2010/main" val="3220178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B303FA8-A3F3-7640-B13D-36C73B3E5587}" type="slidenum">
              <a:rPr lang="en-US" smtClean="0"/>
              <a:t>1</a:t>
            </a:fld>
            <a:endParaRPr lang="en-US" dirty="0"/>
          </a:p>
        </p:txBody>
      </p:sp>
    </p:spTree>
    <p:extLst>
      <p:ext uri="{BB962C8B-B14F-4D97-AF65-F5344CB8AC3E}">
        <p14:creationId xmlns:p14="http://schemas.microsoft.com/office/powerpoint/2010/main" val="1085124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B303FA8-A3F3-7640-B13D-36C73B3E5587}" type="slidenum">
              <a:rPr lang="en-US" smtClean="0"/>
              <a:t>2</a:t>
            </a:fld>
            <a:endParaRPr lang="en-US" dirty="0"/>
          </a:p>
        </p:txBody>
      </p:sp>
    </p:spTree>
    <p:extLst>
      <p:ext uri="{BB962C8B-B14F-4D97-AF65-F5344CB8AC3E}">
        <p14:creationId xmlns:p14="http://schemas.microsoft.com/office/powerpoint/2010/main" val="18270092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B303FA8-A3F3-7640-B13D-36C73B3E5587}" type="slidenum">
              <a:rPr lang="en-US" smtClean="0"/>
              <a:t>3</a:t>
            </a:fld>
            <a:endParaRPr lang="en-US" dirty="0"/>
          </a:p>
        </p:txBody>
      </p:sp>
    </p:spTree>
    <p:extLst>
      <p:ext uri="{BB962C8B-B14F-4D97-AF65-F5344CB8AC3E}">
        <p14:creationId xmlns:p14="http://schemas.microsoft.com/office/powerpoint/2010/main" val="21044817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62CB9073-1A97-EF48-93BC-E626B884D79B}"/>
              </a:ext>
            </a:extLst>
          </p:cNvPr>
          <p:cNvSpPr>
            <a:spLocks noGrp="1"/>
          </p:cNvSpPr>
          <p:nvPr>
            <p:ph type="pic" sz="quarter" idx="14"/>
          </p:nvPr>
        </p:nvSpPr>
        <p:spPr>
          <a:xfrm>
            <a:off x="-9249" y="-4352"/>
            <a:ext cx="12201250" cy="6862352"/>
          </a:xfrm>
          <a:custGeom>
            <a:avLst/>
            <a:gdLst>
              <a:gd name="connsiteX0" fmla="*/ 0 w 12201250"/>
              <a:gd name="connsiteY0" fmla="*/ 0 h 6862352"/>
              <a:gd name="connsiteX1" fmla="*/ 11376796 w 12201250"/>
              <a:gd name="connsiteY1" fmla="*/ 0 h 6862352"/>
              <a:gd name="connsiteX2" fmla="*/ 12201249 w 12201250"/>
              <a:gd name="connsiteY2" fmla="*/ 824452 h 6862352"/>
              <a:gd name="connsiteX3" fmla="*/ 12201249 w 12201250"/>
              <a:gd name="connsiteY3" fmla="*/ 0 h 6862352"/>
              <a:gd name="connsiteX4" fmla="*/ 12201250 w 12201250"/>
              <a:gd name="connsiteY4" fmla="*/ 0 h 6862352"/>
              <a:gd name="connsiteX5" fmla="*/ 12201250 w 12201250"/>
              <a:gd name="connsiteY5" fmla="*/ 6862352 h 6862352"/>
              <a:gd name="connsiteX6" fmla="*/ 839512 w 12201250"/>
              <a:gd name="connsiteY6" fmla="*/ 6862352 h 6862352"/>
              <a:gd name="connsiteX7" fmla="*/ 9249 w 12201250"/>
              <a:gd name="connsiteY7" fmla="*/ 6032090 h 6862352"/>
              <a:gd name="connsiteX8" fmla="*/ 9249 w 12201250"/>
              <a:gd name="connsiteY8" fmla="*/ 6862352 h 6862352"/>
              <a:gd name="connsiteX9" fmla="*/ 0 w 12201250"/>
              <a:gd name="connsiteY9" fmla="*/ 6862352 h 6862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250" h="6862352">
                <a:moveTo>
                  <a:pt x="0" y="0"/>
                </a:moveTo>
                <a:lnTo>
                  <a:pt x="11376796" y="0"/>
                </a:lnTo>
                <a:lnTo>
                  <a:pt x="12201249" y="824452"/>
                </a:lnTo>
                <a:lnTo>
                  <a:pt x="12201249" y="0"/>
                </a:lnTo>
                <a:lnTo>
                  <a:pt x="12201250" y="0"/>
                </a:lnTo>
                <a:lnTo>
                  <a:pt x="12201250" y="6862352"/>
                </a:lnTo>
                <a:lnTo>
                  <a:pt x="839512" y="6862352"/>
                </a:lnTo>
                <a:lnTo>
                  <a:pt x="9249" y="6032090"/>
                </a:lnTo>
                <a:lnTo>
                  <a:pt x="9249" y="6862352"/>
                </a:lnTo>
                <a:lnTo>
                  <a:pt x="0" y="6862352"/>
                </a:lnTo>
                <a:close/>
              </a:path>
            </a:pathLst>
          </a:custGeom>
          <a:solidFill>
            <a:schemeClr val="tx1"/>
          </a:solidFill>
        </p:spPr>
        <p:txBody>
          <a:bodyPr wrap="square">
            <a:noAutofit/>
          </a:bodyPr>
          <a:lstStyle/>
          <a:p>
            <a:r>
              <a:rPr lang="en-US"/>
              <a:t>Click icon to add picture</a:t>
            </a:r>
            <a:endParaRPr lang="en-US" dirty="0"/>
          </a:p>
        </p:txBody>
      </p:sp>
      <p:sp>
        <p:nvSpPr>
          <p:cNvPr id="12" name="Text Placeholder 2">
            <a:extLst>
              <a:ext uri="{FF2B5EF4-FFF2-40B4-BE49-F238E27FC236}">
                <a16:creationId xmlns:a16="http://schemas.microsoft.com/office/drawing/2014/main" id="{63A7554C-2E3E-454F-9E07-C38195D4CF32}"/>
              </a:ext>
            </a:extLst>
          </p:cNvPr>
          <p:cNvSpPr>
            <a:spLocks noGrp="1"/>
          </p:cNvSpPr>
          <p:nvPr>
            <p:ph type="body" idx="13" hasCustomPrompt="1"/>
          </p:nvPr>
        </p:nvSpPr>
        <p:spPr>
          <a:xfrm>
            <a:off x="838200" y="4561873"/>
            <a:ext cx="10515600" cy="703135"/>
          </a:xfrm>
        </p:spPr>
        <p:txBody>
          <a:bodyPr lIns="91440" rIns="91440" anchor="ctr">
            <a:normAutofit/>
          </a:bodyPr>
          <a:lstStyle>
            <a:lvl1pPr marL="0" indent="0" algn="l">
              <a:lnSpc>
                <a:spcPct val="150000"/>
              </a:lnSpc>
              <a:buNone/>
              <a:defRPr sz="2400" b="1" i="0" cap="all" spc="600" baseline="0">
                <a:solidFill>
                  <a:schemeClr val="bg1"/>
                </a:solidFill>
                <a:latin typeface="MingLiU" panose="02020509000000000000" pitchFamily="49" charset="-120"/>
                <a:ea typeface="MingLiU" panose="02020509000000000000" pitchFamily="49"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dirty="0">
                <a:latin typeface="Meiryo UI" panose="020B0604030504040204" pitchFamily="50" charset="-128"/>
                <a:ea typeface="Meiryo UI" panose="020B0604030504040204" pitchFamily="50" charset="-128"/>
              </a:rPr>
              <a:t>Subtitle</a:t>
            </a:r>
            <a:endParaRPr lang="ja-JP" altLang="en-US" dirty="0">
              <a:latin typeface="Meiryo UI" panose="020B0604030504040204" pitchFamily="50" charset="-128"/>
              <a:ea typeface="Meiryo UI" panose="020B0604030504040204" pitchFamily="50" charset="-128"/>
            </a:endParaRPr>
          </a:p>
        </p:txBody>
      </p:sp>
      <p:sp>
        <p:nvSpPr>
          <p:cNvPr id="18" name="Title 1">
            <a:extLst>
              <a:ext uri="{FF2B5EF4-FFF2-40B4-BE49-F238E27FC236}">
                <a16:creationId xmlns:a16="http://schemas.microsoft.com/office/drawing/2014/main" id="{E3ED0903-C4AC-F843-878E-D66CB7BFB0E9}"/>
              </a:ext>
            </a:extLst>
          </p:cNvPr>
          <p:cNvSpPr>
            <a:spLocks noGrp="1"/>
          </p:cNvSpPr>
          <p:nvPr>
            <p:ph type="title" hasCustomPrompt="1"/>
          </p:nvPr>
        </p:nvSpPr>
        <p:spPr>
          <a:xfrm>
            <a:off x="838200" y="2373294"/>
            <a:ext cx="7709488" cy="1927810"/>
          </a:xfrm>
        </p:spPr>
        <p:txBody>
          <a:bodyPr lIns="91440" rIns="91440">
            <a:noAutofit/>
          </a:bodyPr>
          <a:lstStyle>
            <a:lvl1pPr algn="l">
              <a:defRPr sz="13800" b="1" i="0" spc="150" baseline="0">
                <a:solidFill>
                  <a:schemeClr val="bg1"/>
                </a:solidFill>
                <a:latin typeface="MingLiU" panose="02020509000000000000" pitchFamily="49" charset="-120"/>
                <a:ea typeface="MingLiU" panose="02020509000000000000" pitchFamily="49" charset="-120"/>
              </a:defRPr>
            </a:lvl1pPr>
          </a:lstStyle>
          <a:p>
            <a:r>
              <a:rPr lang="en-US" dirty="0"/>
              <a:t>Title</a:t>
            </a:r>
          </a:p>
        </p:txBody>
      </p:sp>
      <p:sp>
        <p:nvSpPr>
          <p:cNvPr id="22" name="Right Triangle 21">
            <a:extLst>
              <a:ext uri="{FF2B5EF4-FFF2-40B4-BE49-F238E27FC236}">
                <a16:creationId xmlns:a16="http://schemas.microsoft.com/office/drawing/2014/main" id="{EF81B901-913B-5741-A4AC-B5819DACFCDF}"/>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3" name="Right Triangle 22">
            <a:extLst>
              <a:ext uri="{FF2B5EF4-FFF2-40B4-BE49-F238E27FC236}">
                <a16:creationId xmlns:a16="http://schemas.microsoft.com/office/drawing/2014/main" id="{8FDD99BC-FCD1-D541-9FE6-03E39F2856C6}"/>
              </a:ext>
            </a:extLst>
          </p:cNvPr>
          <p:cNvSpPr/>
          <p:nvPr userDrawn="1"/>
        </p:nvSpPr>
        <p:spPr>
          <a:xfrm rot="10800000">
            <a:off x="11361737" y="-1016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1" name="Oval 22">
            <a:extLst>
              <a:ext uri="{FF2B5EF4-FFF2-40B4-BE49-F238E27FC236}">
                <a16:creationId xmlns:a16="http://schemas.microsoft.com/office/drawing/2014/main" id="{CA93CC85-EFC8-994A-9ADB-8DEE2579AAF9}"/>
              </a:ext>
            </a:extLst>
          </p:cNvPr>
          <p:cNvSpPr/>
          <p:nvPr userDrawn="1"/>
        </p:nvSpPr>
        <p:spPr>
          <a:xfrm rot="16200000" flipH="1">
            <a:off x="1668897" y="3522719"/>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374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
    <p:bg>
      <p:bgPr>
        <a:solidFill>
          <a:schemeClr val="tx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C551932-EED2-CB48-969B-F9308DFE2658}"/>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r="-2"/>
          <a:stretch/>
        </p:blipFill>
        <p:spPr>
          <a:xfrm>
            <a:off x="12700" y="-4352"/>
            <a:ext cx="12179300" cy="6862352"/>
          </a:xfrm>
          <a:prstGeom prst="rect">
            <a:avLst/>
          </a:prstGeom>
        </p:spPr>
      </p:pic>
      <p:sp>
        <p:nvSpPr>
          <p:cNvPr id="51" name="Title 1">
            <a:extLst>
              <a:ext uri="{FF2B5EF4-FFF2-40B4-BE49-F238E27FC236}">
                <a16:creationId xmlns:a16="http://schemas.microsoft.com/office/drawing/2014/main" id="{ADEF5424-A6E0-A345-9A75-92E71E45923E}"/>
              </a:ext>
            </a:extLst>
          </p:cNvPr>
          <p:cNvSpPr>
            <a:spLocks noGrp="1"/>
          </p:cNvSpPr>
          <p:nvPr>
            <p:ph type="title"/>
          </p:nvPr>
        </p:nvSpPr>
        <p:spPr>
          <a:xfrm>
            <a:off x="830269" y="168721"/>
            <a:ext cx="10523531"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endParaRPr lang="en-US" dirty="0"/>
          </a:p>
        </p:txBody>
      </p:sp>
      <p:grpSp>
        <p:nvGrpSpPr>
          <p:cNvPr id="52" name="Group 51">
            <a:extLst>
              <a:ext uri="{FF2B5EF4-FFF2-40B4-BE49-F238E27FC236}">
                <a16:creationId xmlns:a16="http://schemas.microsoft.com/office/drawing/2014/main" id="{2D2069D9-A96F-DD4A-B6CB-C29449020E71}"/>
              </a:ext>
            </a:extLst>
          </p:cNvPr>
          <p:cNvGrpSpPr/>
          <p:nvPr userDrawn="1"/>
        </p:nvGrpSpPr>
        <p:grpSpPr>
          <a:xfrm>
            <a:off x="0" y="-10162"/>
            <a:ext cx="12192000" cy="6868162"/>
            <a:chOff x="0" y="-10162"/>
            <a:chExt cx="12192000" cy="6868162"/>
          </a:xfrm>
        </p:grpSpPr>
        <p:sp>
          <p:nvSpPr>
            <p:cNvPr id="53" name="Right Triangle 52">
              <a:extLst>
                <a:ext uri="{FF2B5EF4-FFF2-40B4-BE49-F238E27FC236}">
                  <a16:creationId xmlns:a16="http://schemas.microsoft.com/office/drawing/2014/main" id="{44CFA19C-5DA0-774B-AFF3-36921EACACDD}"/>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54" name="Right Triangle 53">
              <a:extLst>
                <a:ext uri="{FF2B5EF4-FFF2-40B4-BE49-F238E27FC236}">
                  <a16:creationId xmlns:a16="http://schemas.microsoft.com/office/drawing/2014/main" id="{D9F82FBA-46B0-A844-AE24-E839A52F2A42}"/>
                </a:ext>
              </a:extLst>
            </p:cNvPr>
            <p:cNvSpPr/>
            <p:nvPr userDrawn="1"/>
          </p:nvSpPr>
          <p:spPr>
            <a:xfrm rot="10800000">
              <a:off x="11361737" y="-1016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cxnSp>
        <p:nvCxnSpPr>
          <p:cNvPr id="56" name="Straight Connector 55">
            <a:extLst>
              <a:ext uri="{FF2B5EF4-FFF2-40B4-BE49-F238E27FC236}">
                <a16:creationId xmlns:a16="http://schemas.microsoft.com/office/drawing/2014/main" id="{639370BE-395F-E946-A985-43E0B2F007A7}"/>
              </a:ext>
            </a:extLst>
          </p:cNvPr>
          <p:cNvCxnSpPr>
            <a:cxnSpLocks/>
          </p:cNvCxnSpPr>
          <p:nvPr userDrawn="1"/>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7EC358B-2232-784F-B64F-E210A64AF153}"/>
              </a:ext>
            </a:extLst>
          </p:cNvPr>
          <p:cNvCxnSpPr>
            <a:cxnSpLocks/>
          </p:cNvCxnSpPr>
          <p:nvPr userDrawn="1"/>
        </p:nvCxnSpPr>
        <p:spPr>
          <a:xfrm>
            <a:off x="10801316"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8" name="Oval 22">
            <a:extLst>
              <a:ext uri="{FF2B5EF4-FFF2-40B4-BE49-F238E27FC236}">
                <a16:creationId xmlns:a16="http://schemas.microsoft.com/office/drawing/2014/main" id="{5C8304CD-638B-A244-8BB2-5827EFC0BE18}"/>
              </a:ext>
            </a:extLst>
          </p:cNvPr>
          <p:cNvSpPr/>
          <p:nvPr userDrawn="1"/>
        </p:nvSpPr>
        <p:spPr>
          <a:xfrm rot="16200000" flipH="1">
            <a:off x="1668897" y="74594"/>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8DFFD9DF-9E1C-4765-BCE6-B273DEE1F564}"/>
              </a:ext>
            </a:extLst>
          </p:cNvPr>
          <p:cNvSpPr>
            <a:spLocks noGrp="1"/>
          </p:cNvSpPr>
          <p:nvPr>
            <p:ph sz="quarter" idx="10"/>
          </p:nvPr>
        </p:nvSpPr>
        <p:spPr>
          <a:xfrm>
            <a:off x="830263" y="1266825"/>
            <a:ext cx="10531474" cy="4495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624294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content ">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55188DA-8D2D-EE45-B63B-68389D618B88}"/>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a:stretch/>
        </p:blipFill>
        <p:spPr>
          <a:xfrm>
            <a:off x="12700" y="-4352"/>
            <a:ext cx="6618160" cy="6862352"/>
          </a:xfrm>
          <a:prstGeom prst="rect">
            <a:avLst/>
          </a:prstGeom>
        </p:spPr>
      </p:pic>
      <p:sp>
        <p:nvSpPr>
          <p:cNvPr id="6" name="Right Triangle 5">
            <a:extLst>
              <a:ext uri="{FF2B5EF4-FFF2-40B4-BE49-F238E27FC236}">
                <a16:creationId xmlns:a16="http://schemas.microsoft.com/office/drawing/2014/main" id="{49DD1090-E08C-414F-B909-F960029978CC}"/>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9" name="Title 1">
            <a:extLst>
              <a:ext uri="{FF2B5EF4-FFF2-40B4-BE49-F238E27FC236}">
                <a16:creationId xmlns:a16="http://schemas.microsoft.com/office/drawing/2014/main" id="{42AACF99-BFF2-EF4D-905B-698BF1366208}"/>
              </a:ext>
            </a:extLst>
          </p:cNvPr>
          <p:cNvSpPr>
            <a:spLocks noGrp="1"/>
          </p:cNvSpPr>
          <p:nvPr>
            <p:ph type="title"/>
          </p:nvPr>
        </p:nvSpPr>
        <p:spPr>
          <a:xfrm>
            <a:off x="830269" y="168721"/>
            <a:ext cx="4858575"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endParaRPr lang="en-US" dirty="0"/>
          </a:p>
        </p:txBody>
      </p:sp>
      <p:sp>
        <p:nvSpPr>
          <p:cNvPr id="20" name="Oval 22">
            <a:extLst>
              <a:ext uri="{FF2B5EF4-FFF2-40B4-BE49-F238E27FC236}">
                <a16:creationId xmlns:a16="http://schemas.microsoft.com/office/drawing/2014/main" id="{E86DEBE5-E80B-624F-85DC-B53B9841EF52}"/>
              </a:ext>
            </a:extLst>
          </p:cNvPr>
          <p:cNvSpPr/>
          <p:nvPr userDrawn="1"/>
        </p:nvSpPr>
        <p:spPr>
          <a:xfrm rot="16200000" flipH="1">
            <a:off x="1668897" y="74594"/>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ight Triangle 23">
            <a:extLst>
              <a:ext uri="{FF2B5EF4-FFF2-40B4-BE49-F238E27FC236}">
                <a16:creationId xmlns:a16="http://schemas.microsoft.com/office/drawing/2014/main" id="{2498330F-989F-C743-B682-3B45105A64F9}"/>
              </a:ext>
            </a:extLst>
          </p:cNvPr>
          <p:cNvSpPr/>
          <p:nvPr userDrawn="1"/>
        </p:nvSpPr>
        <p:spPr>
          <a:xfrm rot="10800000">
            <a:off x="5800596" y="-435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5" name="Picture Placeholder 10">
            <a:extLst>
              <a:ext uri="{FF2B5EF4-FFF2-40B4-BE49-F238E27FC236}">
                <a16:creationId xmlns:a16="http://schemas.microsoft.com/office/drawing/2014/main" id="{4BFA0C42-6D2A-FE45-B00F-C3FE723B69B9}"/>
              </a:ext>
            </a:extLst>
          </p:cNvPr>
          <p:cNvSpPr>
            <a:spLocks noGrp="1"/>
          </p:cNvSpPr>
          <p:nvPr>
            <p:ph type="pic" sz="quarter" idx="14"/>
          </p:nvPr>
        </p:nvSpPr>
        <p:spPr>
          <a:xfrm>
            <a:off x="6638925" y="-4352"/>
            <a:ext cx="5553075" cy="6862352"/>
          </a:xfrm>
          <a:solidFill>
            <a:schemeClr val="accent1"/>
          </a:solidFill>
        </p:spPr>
        <p:txBody>
          <a:bodyPr/>
          <a:lstStyle/>
          <a:p>
            <a:r>
              <a:rPr lang="en-US"/>
              <a:t>Click icon to add picture</a:t>
            </a:r>
            <a:endParaRPr lang="en-US" dirty="0"/>
          </a:p>
        </p:txBody>
      </p:sp>
      <p:cxnSp>
        <p:nvCxnSpPr>
          <p:cNvPr id="26" name="Straight Connector 25">
            <a:extLst>
              <a:ext uri="{FF2B5EF4-FFF2-40B4-BE49-F238E27FC236}">
                <a16:creationId xmlns:a16="http://schemas.microsoft.com/office/drawing/2014/main" id="{DD7A153A-DE47-5845-9FBA-5E84842262CB}"/>
              </a:ext>
            </a:extLst>
          </p:cNvPr>
          <p:cNvCxnSpPr>
            <a:cxnSpLocks/>
          </p:cNvCxnSpPr>
          <p:nvPr userDrawn="1"/>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470FEE8-FCFE-D34B-AC0A-D33499171CF5}"/>
              </a:ext>
            </a:extLst>
          </p:cNvPr>
          <p:cNvCxnSpPr>
            <a:cxnSpLocks/>
          </p:cNvCxnSpPr>
          <p:nvPr userDrawn="1"/>
        </p:nvCxnSpPr>
        <p:spPr>
          <a:xfrm>
            <a:off x="5235260"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 name="Date Placeholder 4">
            <a:extLst>
              <a:ext uri="{FF2B5EF4-FFF2-40B4-BE49-F238E27FC236}">
                <a16:creationId xmlns:a16="http://schemas.microsoft.com/office/drawing/2014/main" id="{F88E3020-67F3-4319-8D6D-AF959AE4492B}"/>
              </a:ext>
            </a:extLst>
          </p:cNvPr>
          <p:cNvSpPr>
            <a:spLocks noGrp="1"/>
          </p:cNvSpPr>
          <p:nvPr>
            <p:ph type="dt" sz="half" idx="15"/>
          </p:nvPr>
        </p:nvSpPr>
        <p:spPr/>
        <p:txBody>
          <a:bodyPr/>
          <a:lstStyle/>
          <a:p>
            <a:fld id="{81B73CA7-3CCD-504D-B97A-835A2330CDB2}" type="datetimeFigureOut">
              <a:rPr lang="en-US" smtClean="0"/>
              <a:pPr/>
              <a:t>10/8/2024</a:t>
            </a:fld>
            <a:endParaRPr lang="en-US" dirty="0"/>
          </a:p>
        </p:txBody>
      </p:sp>
      <p:sp>
        <p:nvSpPr>
          <p:cNvPr id="7" name="Footer Placeholder 6">
            <a:extLst>
              <a:ext uri="{FF2B5EF4-FFF2-40B4-BE49-F238E27FC236}">
                <a16:creationId xmlns:a16="http://schemas.microsoft.com/office/drawing/2014/main" id="{C8332DD3-414D-426E-BB83-A7CE934174B6}"/>
              </a:ext>
            </a:extLst>
          </p:cNvPr>
          <p:cNvSpPr>
            <a:spLocks noGrp="1"/>
          </p:cNvSpPr>
          <p:nvPr>
            <p:ph type="ftr" sz="quarter" idx="16"/>
          </p:nvPr>
        </p:nvSpPr>
        <p:spPr/>
        <p:txBody>
          <a:bodyPr/>
          <a:lstStyle/>
          <a:p>
            <a:endParaRPr lang="en-US" dirty="0"/>
          </a:p>
        </p:txBody>
      </p:sp>
      <p:sp>
        <p:nvSpPr>
          <p:cNvPr id="8" name="Slide Number Placeholder 7">
            <a:extLst>
              <a:ext uri="{FF2B5EF4-FFF2-40B4-BE49-F238E27FC236}">
                <a16:creationId xmlns:a16="http://schemas.microsoft.com/office/drawing/2014/main" id="{5DBA4D0A-04F7-406D-970F-851D89A87A95}"/>
              </a:ext>
            </a:extLst>
          </p:cNvPr>
          <p:cNvSpPr>
            <a:spLocks noGrp="1"/>
          </p:cNvSpPr>
          <p:nvPr>
            <p:ph type="sldNum" sz="quarter" idx="17"/>
          </p:nvPr>
        </p:nvSpPr>
        <p:spPr/>
        <p:txBody>
          <a:bodyPr/>
          <a:lstStyle/>
          <a:p>
            <a:fld id="{5831BA38-18F3-0A4D-A45F-13B53FF2DACC}" type="slidenum">
              <a:rPr lang="en-US" smtClean="0"/>
              <a:pPr/>
              <a:t>‹#›</a:t>
            </a:fld>
            <a:endParaRPr lang="en-US" dirty="0"/>
          </a:p>
        </p:txBody>
      </p:sp>
      <p:sp>
        <p:nvSpPr>
          <p:cNvPr id="11" name="Content Placeholder 10">
            <a:extLst>
              <a:ext uri="{FF2B5EF4-FFF2-40B4-BE49-F238E27FC236}">
                <a16:creationId xmlns:a16="http://schemas.microsoft.com/office/drawing/2014/main" id="{D68424A6-569A-4335-9863-0351A5FABE88}"/>
              </a:ext>
            </a:extLst>
          </p:cNvPr>
          <p:cNvSpPr>
            <a:spLocks noGrp="1"/>
          </p:cNvSpPr>
          <p:nvPr>
            <p:ph sz="quarter" idx="18"/>
          </p:nvPr>
        </p:nvSpPr>
        <p:spPr>
          <a:xfrm>
            <a:off x="830263" y="1266825"/>
            <a:ext cx="4858574" cy="4495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809511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tx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D796E039-748A-D54A-ACAE-7A9C63FCAEB8}"/>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r="-2"/>
          <a:stretch/>
        </p:blipFill>
        <p:spPr>
          <a:xfrm>
            <a:off x="12700" y="-4352"/>
            <a:ext cx="12179300" cy="6862352"/>
          </a:xfrm>
          <a:prstGeom prst="rect">
            <a:avLst/>
          </a:prstGeom>
        </p:spPr>
      </p:pic>
      <p:sp>
        <p:nvSpPr>
          <p:cNvPr id="11" name="Title 1">
            <a:extLst>
              <a:ext uri="{FF2B5EF4-FFF2-40B4-BE49-F238E27FC236}">
                <a16:creationId xmlns:a16="http://schemas.microsoft.com/office/drawing/2014/main" id="{451E21C1-74BE-0348-B8AE-3174A9AAA08E}"/>
              </a:ext>
            </a:extLst>
          </p:cNvPr>
          <p:cNvSpPr>
            <a:spLocks noGrp="1"/>
          </p:cNvSpPr>
          <p:nvPr>
            <p:ph type="title"/>
          </p:nvPr>
        </p:nvSpPr>
        <p:spPr>
          <a:xfrm>
            <a:off x="830269" y="168721"/>
            <a:ext cx="10523531"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endParaRPr lang="en-US" dirty="0"/>
          </a:p>
        </p:txBody>
      </p:sp>
      <p:grpSp>
        <p:nvGrpSpPr>
          <p:cNvPr id="43" name="Group 42">
            <a:extLst>
              <a:ext uri="{FF2B5EF4-FFF2-40B4-BE49-F238E27FC236}">
                <a16:creationId xmlns:a16="http://schemas.microsoft.com/office/drawing/2014/main" id="{84FD6E85-A2E7-B84D-9400-6F8D1C6FF159}"/>
              </a:ext>
            </a:extLst>
          </p:cNvPr>
          <p:cNvGrpSpPr/>
          <p:nvPr userDrawn="1"/>
        </p:nvGrpSpPr>
        <p:grpSpPr>
          <a:xfrm>
            <a:off x="0" y="-10162"/>
            <a:ext cx="12192000" cy="6868162"/>
            <a:chOff x="0" y="-10162"/>
            <a:chExt cx="12192000" cy="6868162"/>
          </a:xfrm>
        </p:grpSpPr>
        <p:sp>
          <p:nvSpPr>
            <p:cNvPr id="10" name="Right Triangle 9">
              <a:extLst>
                <a:ext uri="{FF2B5EF4-FFF2-40B4-BE49-F238E27FC236}">
                  <a16:creationId xmlns:a16="http://schemas.microsoft.com/office/drawing/2014/main" id="{6912A38B-FDC5-1E4F-B0ED-145140947339}"/>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8" name="Right Triangle 27">
              <a:extLst>
                <a:ext uri="{FF2B5EF4-FFF2-40B4-BE49-F238E27FC236}">
                  <a16:creationId xmlns:a16="http://schemas.microsoft.com/office/drawing/2014/main" id="{B5B0DCFE-7295-8740-9EC5-E9A681F21F94}"/>
                </a:ext>
              </a:extLst>
            </p:cNvPr>
            <p:cNvSpPr/>
            <p:nvPr userDrawn="1"/>
          </p:nvSpPr>
          <p:spPr>
            <a:xfrm rot="10800000">
              <a:off x="11361737" y="-1016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sp>
        <p:nvSpPr>
          <p:cNvPr id="20" name="Text Placeholder 2">
            <a:extLst>
              <a:ext uri="{FF2B5EF4-FFF2-40B4-BE49-F238E27FC236}">
                <a16:creationId xmlns:a16="http://schemas.microsoft.com/office/drawing/2014/main" id="{52918AA3-DC2E-CC41-95A6-C5757DE618D4}"/>
              </a:ext>
            </a:extLst>
          </p:cNvPr>
          <p:cNvSpPr>
            <a:spLocks noGrp="1"/>
          </p:cNvSpPr>
          <p:nvPr>
            <p:ph type="body" idx="1"/>
          </p:nvPr>
        </p:nvSpPr>
        <p:spPr>
          <a:xfrm>
            <a:off x="838201" y="1618714"/>
            <a:ext cx="4433046" cy="703135"/>
          </a:xfrm>
          <a:noFill/>
        </p:spPr>
        <p:txBody>
          <a:bodyPr lIns="91440" rIns="91440" anchor="ctr">
            <a:normAutofit/>
          </a:bodyPr>
          <a:lstStyle>
            <a:lvl1pPr marL="0" indent="0" algn="l">
              <a:lnSpc>
                <a:spcPct val="150000"/>
              </a:lnSpc>
              <a:buNone/>
              <a:defRPr sz="1800" b="1" i="0" cap="all" spc="150" baseline="0">
                <a:solidFill>
                  <a:schemeClr val="accent1"/>
                </a:solidFill>
                <a:latin typeface="+mj-lt"/>
                <a:ea typeface="MingLiU" panose="02020509000000000000" pitchFamily="49"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Text Placeholder 2">
            <a:extLst>
              <a:ext uri="{FF2B5EF4-FFF2-40B4-BE49-F238E27FC236}">
                <a16:creationId xmlns:a16="http://schemas.microsoft.com/office/drawing/2014/main" id="{BBF9C69D-A733-884F-BC4B-A4E97A9315C4}"/>
              </a:ext>
            </a:extLst>
          </p:cNvPr>
          <p:cNvSpPr>
            <a:spLocks noGrp="1"/>
          </p:cNvSpPr>
          <p:nvPr>
            <p:ph type="body" idx="11"/>
          </p:nvPr>
        </p:nvSpPr>
        <p:spPr>
          <a:xfrm>
            <a:off x="6932749" y="1618714"/>
            <a:ext cx="4433046" cy="703135"/>
          </a:xfrm>
          <a:noFill/>
        </p:spPr>
        <p:txBody>
          <a:bodyPr lIns="91440" rIns="91440" anchor="ctr">
            <a:normAutofit/>
          </a:bodyPr>
          <a:lstStyle>
            <a:lvl1pPr marL="0" indent="0" algn="l">
              <a:lnSpc>
                <a:spcPct val="150000"/>
              </a:lnSpc>
              <a:buNone/>
              <a:defRPr sz="1800" b="1" i="0" cap="all" spc="150" baseline="0">
                <a:solidFill>
                  <a:schemeClr val="accent1"/>
                </a:solidFill>
                <a:latin typeface="+mj-lt"/>
                <a:ea typeface="MingLiU" panose="02020509000000000000" pitchFamily="49"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7" name="Oval 22">
            <a:extLst>
              <a:ext uri="{FF2B5EF4-FFF2-40B4-BE49-F238E27FC236}">
                <a16:creationId xmlns:a16="http://schemas.microsoft.com/office/drawing/2014/main" id="{2077B7CC-D16D-C84E-AF69-2D082EDC5C8E}"/>
              </a:ext>
            </a:extLst>
          </p:cNvPr>
          <p:cNvSpPr/>
          <p:nvPr userDrawn="1"/>
        </p:nvSpPr>
        <p:spPr>
          <a:xfrm rot="16200000" flipH="1">
            <a:off x="1668897" y="74594"/>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1" name="Straight Connector 30">
            <a:extLst>
              <a:ext uri="{FF2B5EF4-FFF2-40B4-BE49-F238E27FC236}">
                <a16:creationId xmlns:a16="http://schemas.microsoft.com/office/drawing/2014/main" id="{9A65B340-D917-634F-AE17-87F536B21002}"/>
              </a:ext>
            </a:extLst>
          </p:cNvPr>
          <p:cNvCxnSpPr>
            <a:cxnSpLocks/>
          </p:cNvCxnSpPr>
          <p:nvPr userDrawn="1"/>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0EA4411-3DF4-5E42-A781-3F59BBBD00F9}"/>
              </a:ext>
            </a:extLst>
          </p:cNvPr>
          <p:cNvCxnSpPr>
            <a:cxnSpLocks/>
          </p:cNvCxnSpPr>
          <p:nvPr userDrawn="1"/>
        </p:nvCxnSpPr>
        <p:spPr>
          <a:xfrm>
            <a:off x="10801316"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 name="Date Placeholder 1">
            <a:extLst>
              <a:ext uri="{FF2B5EF4-FFF2-40B4-BE49-F238E27FC236}">
                <a16:creationId xmlns:a16="http://schemas.microsoft.com/office/drawing/2014/main" id="{53EFD6CC-AFA8-4227-B3F1-27845AE5BE28}"/>
              </a:ext>
            </a:extLst>
          </p:cNvPr>
          <p:cNvSpPr>
            <a:spLocks noGrp="1"/>
          </p:cNvSpPr>
          <p:nvPr>
            <p:ph type="dt" sz="half" idx="12"/>
          </p:nvPr>
        </p:nvSpPr>
        <p:spPr/>
        <p:txBody>
          <a:bodyPr/>
          <a:lstStyle/>
          <a:p>
            <a:fld id="{81B73CA7-3CCD-504D-B97A-835A2330CDB2}" type="datetimeFigureOut">
              <a:rPr lang="en-US" smtClean="0"/>
              <a:pPr/>
              <a:t>10/8/2024</a:t>
            </a:fld>
            <a:endParaRPr lang="en-US" dirty="0"/>
          </a:p>
        </p:txBody>
      </p:sp>
      <p:sp>
        <p:nvSpPr>
          <p:cNvPr id="3" name="Footer Placeholder 2">
            <a:extLst>
              <a:ext uri="{FF2B5EF4-FFF2-40B4-BE49-F238E27FC236}">
                <a16:creationId xmlns:a16="http://schemas.microsoft.com/office/drawing/2014/main" id="{E5000E12-D3DD-4E44-BAEC-A48DBC4D50B5}"/>
              </a:ext>
            </a:extLst>
          </p:cNvPr>
          <p:cNvSpPr>
            <a:spLocks noGrp="1"/>
          </p:cNvSpPr>
          <p:nvPr>
            <p:ph type="ftr" sz="quarter" idx="13"/>
          </p:nvPr>
        </p:nvSpPr>
        <p:spPr/>
        <p:txBody>
          <a:bodyPr/>
          <a:lstStyle/>
          <a:p>
            <a:endParaRPr lang="en-US" dirty="0"/>
          </a:p>
        </p:txBody>
      </p:sp>
      <p:sp>
        <p:nvSpPr>
          <p:cNvPr id="4" name="Slide Number Placeholder 3">
            <a:extLst>
              <a:ext uri="{FF2B5EF4-FFF2-40B4-BE49-F238E27FC236}">
                <a16:creationId xmlns:a16="http://schemas.microsoft.com/office/drawing/2014/main" id="{92587F0E-3488-4890-9BD2-AF49A732987B}"/>
              </a:ext>
            </a:extLst>
          </p:cNvPr>
          <p:cNvSpPr>
            <a:spLocks noGrp="1"/>
          </p:cNvSpPr>
          <p:nvPr>
            <p:ph type="sldNum" sz="quarter" idx="14"/>
          </p:nvPr>
        </p:nvSpPr>
        <p:spPr/>
        <p:txBody>
          <a:bodyPr/>
          <a:lstStyle/>
          <a:p>
            <a:fld id="{5831BA38-18F3-0A4D-A45F-13B53FF2DACC}" type="slidenum">
              <a:rPr lang="en-US" smtClean="0"/>
              <a:pPr/>
              <a:t>‹#›</a:t>
            </a:fld>
            <a:endParaRPr lang="en-US" dirty="0"/>
          </a:p>
        </p:txBody>
      </p:sp>
      <p:sp>
        <p:nvSpPr>
          <p:cNvPr id="6" name="Content Placeholder 5">
            <a:extLst>
              <a:ext uri="{FF2B5EF4-FFF2-40B4-BE49-F238E27FC236}">
                <a16:creationId xmlns:a16="http://schemas.microsoft.com/office/drawing/2014/main" id="{EC26D3AA-2705-4636-BFEE-C89371FC519B}"/>
              </a:ext>
            </a:extLst>
          </p:cNvPr>
          <p:cNvSpPr>
            <a:spLocks noGrp="1"/>
          </p:cNvSpPr>
          <p:nvPr>
            <p:ph sz="quarter" idx="15"/>
          </p:nvPr>
        </p:nvSpPr>
        <p:spPr>
          <a:xfrm>
            <a:off x="830263" y="2474913"/>
            <a:ext cx="4434840" cy="3094037"/>
          </a:xfrm>
        </p:spPr>
        <p:txBody>
          <a:bodyPr/>
          <a:lstStyle>
            <a:lvl2pPr>
              <a:spcBef>
                <a:spcPts val="600"/>
              </a:spcBef>
              <a:defRPr/>
            </a:lvl2pPr>
          </a:lstStyle>
          <a:p>
            <a:pPr lvl="0"/>
            <a:r>
              <a:rPr lang="en-US"/>
              <a:t>Click to edit Master text styles</a:t>
            </a:r>
          </a:p>
          <a:p>
            <a:pPr lvl="1"/>
            <a:r>
              <a:rPr lang="en-US"/>
              <a:t>Second level</a:t>
            </a:r>
          </a:p>
        </p:txBody>
      </p:sp>
      <p:sp>
        <p:nvSpPr>
          <p:cNvPr id="23" name="Content Placeholder 5">
            <a:extLst>
              <a:ext uri="{FF2B5EF4-FFF2-40B4-BE49-F238E27FC236}">
                <a16:creationId xmlns:a16="http://schemas.microsoft.com/office/drawing/2014/main" id="{F758E678-4B0C-4E7A-94BE-1006B5814E93}"/>
              </a:ext>
            </a:extLst>
          </p:cNvPr>
          <p:cNvSpPr>
            <a:spLocks noGrp="1"/>
          </p:cNvSpPr>
          <p:nvPr>
            <p:ph sz="quarter" idx="16"/>
          </p:nvPr>
        </p:nvSpPr>
        <p:spPr>
          <a:xfrm>
            <a:off x="6932748" y="2474913"/>
            <a:ext cx="4434840" cy="3094037"/>
          </a:xfrm>
        </p:spPr>
        <p:txBody>
          <a:bodyPr/>
          <a:lstStyle>
            <a:lvl2pPr>
              <a:spcBef>
                <a:spcPts val="600"/>
              </a:spcBef>
              <a:defRPr/>
            </a:lvl2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1516329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Caption">
    <p:bg>
      <p:bgPr>
        <a:solidFill>
          <a:schemeClr val="tx1"/>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72A19413-A8E7-ED4F-88DE-08A12997A0F3}"/>
              </a:ext>
            </a:extLst>
          </p:cNvPr>
          <p:cNvSpPr>
            <a:spLocks noGrp="1"/>
          </p:cNvSpPr>
          <p:nvPr>
            <p:ph type="pic" sz="quarter" idx="15"/>
          </p:nvPr>
        </p:nvSpPr>
        <p:spPr>
          <a:xfrm>
            <a:off x="0" y="-4763"/>
            <a:ext cx="12179300" cy="6862763"/>
          </a:xfrm>
          <a:solidFill>
            <a:schemeClr val="accent1"/>
          </a:solidFill>
        </p:spPr>
        <p:txBody>
          <a:bodyPr/>
          <a:lstStyle/>
          <a:p>
            <a:r>
              <a:rPr lang="en-US"/>
              <a:t>Click icon to add picture</a:t>
            </a:r>
            <a:endParaRPr lang="en-US" dirty="0"/>
          </a:p>
        </p:txBody>
      </p:sp>
      <p:sp>
        <p:nvSpPr>
          <p:cNvPr id="19" name="Title 1">
            <a:extLst>
              <a:ext uri="{FF2B5EF4-FFF2-40B4-BE49-F238E27FC236}">
                <a16:creationId xmlns:a16="http://schemas.microsoft.com/office/drawing/2014/main" id="{42AACF99-BFF2-EF4D-905B-698BF1366208}"/>
              </a:ext>
            </a:extLst>
          </p:cNvPr>
          <p:cNvSpPr>
            <a:spLocks noGrp="1"/>
          </p:cNvSpPr>
          <p:nvPr>
            <p:ph type="title"/>
          </p:nvPr>
        </p:nvSpPr>
        <p:spPr>
          <a:xfrm>
            <a:off x="5312215" y="2432458"/>
            <a:ext cx="6044503"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endParaRPr lang="en-US" dirty="0"/>
          </a:p>
        </p:txBody>
      </p:sp>
      <p:sp>
        <p:nvSpPr>
          <p:cNvPr id="6" name="Content Placeholder 5">
            <a:extLst>
              <a:ext uri="{FF2B5EF4-FFF2-40B4-BE49-F238E27FC236}">
                <a16:creationId xmlns:a16="http://schemas.microsoft.com/office/drawing/2014/main" id="{BA933BB6-76EF-4E91-AEF1-BE67D60ED86C}"/>
              </a:ext>
            </a:extLst>
          </p:cNvPr>
          <p:cNvSpPr>
            <a:spLocks noGrp="1"/>
          </p:cNvSpPr>
          <p:nvPr>
            <p:ph sz="quarter" idx="16"/>
          </p:nvPr>
        </p:nvSpPr>
        <p:spPr>
          <a:xfrm>
            <a:off x="5311775" y="3530600"/>
            <a:ext cx="6044943" cy="2825750"/>
          </a:xfrm>
        </p:spPr>
        <p:txBody>
          <a:bodyPr/>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1222012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C4EB4B-30F5-5541-B2A0-6BD04D0109C9}"/>
              </a:ext>
            </a:extLst>
          </p:cNvPr>
          <p:cNvSpPr>
            <a:spLocks noGrp="1"/>
          </p:cNvSpPr>
          <p:nvPr>
            <p:ph type="dt" sz="half" idx="10"/>
          </p:nvPr>
        </p:nvSpPr>
        <p:spPr/>
        <p:txBody>
          <a:bodyPr/>
          <a:lstStyle/>
          <a:p>
            <a:fld id="{906A8E3A-8DBF-0542-BC99-444DCA0CC2C2}" type="datetimeFigureOut">
              <a:rPr lang="en-US" smtClean="0"/>
              <a:t>10/8/2024</a:t>
            </a:fld>
            <a:endParaRPr lang="en-US" dirty="0"/>
          </a:p>
        </p:txBody>
      </p:sp>
      <p:sp>
        <p:nvSpPr>
          <p:cNvPr id="3" name="Footer Placeholder 2">
            <a:extLst>
              <a:ext uri="{FF2B5EF4-FFF2-40B4-BE49-F238E27FC236}">
                <a16:creationId xmlns:a16="http://schemas.microsoft.com/office/drawing/2014/main" id="{72D97956-7D4F-5346-B8DD-3653B600E657}"/>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D5AB29D-BA7D-E743-8CA0-6953FF72B2BC}"/>
              </a:ext>
            </a:extLst>
          </p:cNvPr>
          <p:cNvSpPr>
            <a:spLocks noGrp="1"/>
          </p:cNvSpPr>
          <p:nvPr>
            <p:ph type="sldNum" sz="quarter" idx="12"/>
          </p:nvPr>
        </p:nvSpPr>
        <p:spPr/>
        <p:txBody>
          <a:bodyPr/>
          <a:lstStyle/>
          <a:p>
            <a:fld id="{A693002F-D6EA-CF48-8F44-2316036B2B87}" type="slidenum">
              <a:rPr lang="en-US" smtClean="0"/>
              <a:t>‹#›</a:t>
            </a:fld>
            <a:endParaRPr lang="en-US" dirty="0"/>
          </a:p>
        </p:txBody>
      </p:sp>
      <p:pic>
        <p:nvPicPr>
          <p:cNvPr id="5" name="Picture 4">
            <a:extLst>
              <a:ext uri="{FF2B5EF4-FFF2-40B4-BE49-F238E27FC236}">
                <a16:creationId xmlns:a16="http://schemas.microsoft.com/office/drawing/2014/main" id="{05A03656-1F6D-D044-B015-1B4DAD3A56BE}"/>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r="-2"/>
          <a:stretch/>
        </p:blipFill>
        <p:spPr>
          <a:xfrm>
            <a:off x="12700" y="-4352"/>
            <a:ext cx="12179300" cy="6862352"/>
          </a:xfrm>
          <a:prstGeom prst="rect">
            <a:avLst/>
          </a:prstGeom>
        </p:spPr>
      </p:pic>
    </p:spTree>
    <p:extLst>
      <p:ext uri="{BB962C8B-B14F-4D97-AF65-F5344CB8AC3E}">
        <p14:creationId xmlns:p14="http://schemas.microsoft.com/office/powerpoint/2010/main" val="4110256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9D48F80-1562-4C4E-887A-B3EB2024C0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E045F5A-B343-9140-888A-F4A0F3DAE3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2865FBC-5324-6640-AB2B-F303AA276FA5}"/>
              </a:ext>
            </a:extLst>
          </p:cNvPr>
          <p:cNvSpPr>
            <a:spLocks noGrp="1"/>
          </p:cNvSpPr>
          <p:nvPr>
            <p:ph type="dt" sz="half" idx="2"/>
          </p:nvPr>
        </p:nvSpPr>
        <p:spPr>
          <a:xfrm>
            <a:off x="838200" y="6492875"/>
            <a:ext cx="2743200" cy="228600"/>
          </a:xfrm>
          <a:prstGeom prst="rect">
            <a:avLst/>
          </a:prstGeom>
        </p:spPr>
        <p:txBody>
          <a:bodyPr vert="horz" lIns="91440" tIns="45720" rIns="91440" bIns="45720" rtlCol="0" anchor="ctr"/>
          <a:lstStyle>
            <a:lvl1pPr algn="l">
              <a:defRPr sz="800">
                <a:solidFill>
                  <a:schemeClr val="bg1"/>
                </a:solidFill>
              </a:defRPr>
            </a:lvl1pPr>
          </a:lstStyle>
          <a:p>
            <a:fld id="{81B73CA7-3CCD-504D-B97A-835A2330CDB2}" type="datetimeFigureOut">
              <a:rPr lang="en-US" smtClean="0"/>
              <a:pPr/>
              <a:t>10/8/2024</a:t>
            </a:fld>
            <a:endParaRPr lang="en-US" dirty="0"/>
          </a:p>
        </p:txBody>
      </p:sp>
      <p:sp>
        <p:nvSpPr>
          <p:cNvPr id="5" name="Footer Placeholder 4">
            <a:extLst>
              <a:ext uri="{FF2B5EF4-FFF2-40B4-BE49-F238E27FC236}">
                <a16:creationId xmlns:a16="http://schemas.microsoft.com/office/drawing/2014/main" id="{567050E5-FDBF-7C4A-8BB3-B44C2CEBA89A}"/>
              </a:ext>
            </a:extLst>
          </p:cNvPr>
          <p:cNvSpPr>
            <a:spLocks noGrp="1"/>
          </p:cNvSpPr>
          <p:nvPr>
            <p:ph type="ftr" sz="quarter" idx="3"/>
          </p:nvPr>
        </p:nvSpPr>
        <p:spPr>
          <a:xfrm>
            <a:off x="4038600" y="6492875"/>
            <a:ext cx="4114800" cy="228600"/>
          </a:xfrm>
          <a:prstGeom prst="rect">
            <a:avLst/>
          </a:prstGeom>
        </p:spPr>
        <p:txBody>
          <a:bodyPr vert="horz" lIns="91440" tIns="45720" rIns="91440" bIns="45720" rtlCol="0" anchor="ctr"/>
          <a:lstStyle>
            <a:lvl1pPr algn="ctr">
              <a:defRPr sz="800">
                <a:solidFill>
                  <a:schemeClr val="bg1"/>
                </a:solidFill>
              </a:defRPr>
            </a:lvl1pPr>
          </a:lstStyle>
          <a:p>
            <a:endParaRPr lang="en-US" dirty="0"/>
          </a:p>
        </p:txBody>
      </p:sp>
      <p:sp>
        <p:nvSpPr>
          <p:cNvPr id="6" name="Slide Number Placeholder 5">
            <a:extLst>
              <a:ext uri="{FF2B5EF4-FFF2-40B4-BE49-F238E27FC236}">
                <a16:creationId xmlns:a16="http://schemas.microsoft.com/office/drawing/2014/main" id="{7DC1BFAD-CCAB-D24E-B7A6-4B9D514D05A3}"/>
              </a:ext>
            </a:extLst>
          </p:cNvPr>
          <p:cNvSpPr>
            <a:spLocks noGrp="1"/>
          </p:cNvSpPr>
          <p:nvPr>
            <p:ph type="sldNum" sz="quarter" idx="4"/>
          </p:nvPr>
        </p:nvSpPr>
        <p:spPr>
          <a:xfrm>
            <a:off x="8610600" y="6492875"/>
            <a:ext cx="2743200" cy="228600"/>
          </a:xfrm>
          <a:prstGeom prst="rect">
            <a:avLst/>
          </a:prstGeom>
        </p:spPr>
        <p:txBody>
          <a:bodyPr vert="horz" lIns="91440" tIns="45720" rIns="91440" bIns="45720" rtlCol="0" anchor="ctr"/>
          <a:lstStyle>
            <a:lvl1pPr algn="r">
              <a:defRPr sz="800">
                <a:solidFill>
                  <a:schemeClr val="bg1"/>
                </a:solidFill>
              </a:defRPr>
            </a:lvl1pPr>
          </a:lstStyle>
          <a:p>
            <a:fld id="{5831BA38-18F3-0A4D-A45F-13B53FF2DACC}" type="slidenum">
              <a:rPr lang="en-US" smtClean="0"/>
              <a:pPr/>
              <a:t>‹#›</a:t>
            </a:fld>
            <a:endParaRPr lang="en-US" dirty="0"/>
          </a:p>
        </p:txBody>
      </p:sp>
    </p:spTree>
    <p:extLst>
      <p:ext uri="{BB962C8B-B14F-4D97-AF65-F5344CB8AC3E}">
        <p14:creationId xmlns:p14="http://schemas.microsoft.com/office/powerpoint/2010/main" val="2265162041"/>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11" r:id="rId3"/>
    <p:sldLayoutId id="2147483710" r:id="rId4"/>
    <p:sldLayoutId id="2147483714" r:id="rId5"/>
    <p:sldLayoutId id="2147483715" r:id="rId6"/>
  </p:sldLayoutIdLst>
  <p:txStyles>
    <p:titleStyle>
      <a:lvl1pPr algn="l" defTabSz="914400" rtl="0" eaLnBrk="1" latinLnBrk="0" hangingPunct="1">
        <a:lnSpc>
          <a:spcPct val="90000"/>
        </a:lnSpc>
        <a:spcBef>
          <a:spcPct val="0"/>
        </a:spcBef>
        <a:buNone/>
        <a:defRPr sz="2400" b="1" kern="1200" spc="150" baseline="0">
          <a:solidFill>
            <a:schemeClr val="bg1"/>
          </a:solidFill>
          <a:latin typeface="+mj-lt"/>
          <a:ea typeface="MingLiU" panose="02020509000000000000" pitchFamily="49" charset="-120"/>
          <a:cs typeface="+mj-cs"/>
        </a:defRPr>
      </a:lvl1pPr>
    </p:titleStyle>
    <p:bodyStyle>
      <a:lvl1pPr marL="2286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1pPr>
      <a:lvl2pPr marL="6858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2pPr>
      <a:lvl3pPr marL="11430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3pPr>
      <a:lvl4pPr marL="16002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4pPr>
      <a:lvl5pPr marL="20574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tiff"/><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jpe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8FB64E80-675E-6A4A-AF41-D8DE47B3CFE5}"/>
              </a:ext>
              <a:ext uri="{C183D7F6-B498-43B3-948B-1728B52AA6E4}">
                <adec:decorative xmlns:adec="http://schemas.microsoft.com/office/drawing/2017/decorative" val="1"/>
              </a:ext>
            </a:extLst>
          </p:cNvPr>
          <p:cNvPicPr>
            <a:picLocks noGrp="1" noChangeAspect="1"/>
          </p:cNvPicPr>
          <p:nvPr>
            <p:ph type="pic" sz="quarter" idx="14"/>
          </p:nvPr>
        </p:nvPicPr>
        <p:blipFill>
          <a:blip r:embed="rId3" cstate="screen">
            <a:alphaModFix amt="62000"/>
            <a:extLst>
              <a:ext uri="{BEBA8EAE-BF5A-486C-A8C5-ECC9F3942E4B}">
                <a14:imgProps xmlns:a14="http://schemas.microsoft.com/office/drawing/2010/main">
                  <a14:imgLayer r:embed="rId4">
                    <a14:imgEffect>
                      <a14:brightnessContrast bright="-60000"/>
                    </a14:imgEffect>
                  </a14:imgLayer>
                </a14:imgProps>
              </a:ext>
              <a:ext uri="{28A0092B-C50C-407E-A947-70E740481C1C}">
                <a14:useLocalDpi xmlns:a14="http://schemas.microsoft.com/office/drawing/2010/main"/>
              </a:ext>
            </a:extLst>
          </a:blip>
          <a:srcRect/>
          <a:stretch>
            <a:fillRect/>
          </a:stretch>
        </p:blipFill>
        <p:spPr>
          <a:xfrm>
            <a:off x="-9249" y="-4352"/>
            <a:ext cx="12201250" cy="6862352"/>
          </a:xfrm>
        </p:spPr>
      </p:pic>
      <p:pic>
        <p:nvPicPr>
          <p:cNvPr id="13" name="Picture Placeholder 8">
            <a:extLst>
              <a:ext uri="{FF2B5EF4-FFF2-40B4-BE49-F238E27FC236}">
                <a16:creationId xmlns:a16="http://schemas.microsoft.com/office/drawing/2014/main" id="{4D6F1B91-622D-D14D-A2EE-5B2A56BAC075}"/>
              </a:ext>
              <a:ext uri="{C183D7F6-B498-43B3-948B-1728B52AA6E4}">
                <adec:decorative xmlns:adec="http://schemas.microsoft.com/office/drawing/2017/decorative" val="1"/>
              </a:ext>
            </a:extLst>
          </p:cNvPr>
          <p:cNvPicPr>
            <a:picLocks noChangeAspect="1"/>
          </p:cNvPicPr>
          <p:nvPr/>
        </p:nvPicPr>
        <p:blipFill rotWithShape="1">
          <a:blip r:embed="rId5" cstate="screen">
            <a:alphaModFix amt="10000"/>
            <a:extLst>
              <a:ext uri="{28A0092B-C50C-407E-A947-70E740481C1C}">
                <a14:useLocalDpi xmlns:a14="http://schemas.microsoft.com/office/drawing/2010/main"/>
              </a:ext>
            </a:extLst>
          </a:blip>
          <a:srcRect/>
          <a:stretch/>
        </p:blipFill>
        <p:spPr>
          <a:xfrm>
            <a:off x="3090" y="8153"/>
            <a:ext cx="12201250" cy="6862352"/>
          </a:xfrm>
          <a:custGeom>
            <a:avLst/>
            <a:gdLst>
              <a:gd name="connsiteX0" fmla="*/ 0 w 12201250"/>
              <a:gd name="connsiteY0" fmla="*/ 0 h 6862352"/>
              <a:gd name="connsiteX1" fmla="*/ 11376796 w 12201250"/>
              <a:gd name="connsiteY1" fmla="*/ 0 h 6862352"/>
              <a:gd name="connsiteX2" fmla="*/ 12201249 w 12201250"/>
              <a:gd name="connsiteY2" fmla="*/ 824452 h 6862352"/>
              <a:gd name="connsiteX3" fmla="*/ 12201249 w 12201250"/>
              <a:gd name="connsiteY3" fmla="*/ 0 h 6862352"/>
              <a:gd name="connsiteX4" fmla="*/ 12201250 w 12201250"/>
              <a:gd name="connsiteY4" fmla="*/ 0 h 6862352"/>
              <a:gd name="connsiteX5" fmla="*/ 12201250 w 12201250"/>
              <a:gd name="connsiteY5" fmla="*/ 6862352 h 6862352"/>
              <a:gd name="connsiteX6" fmla="*/ 839512 w 12201250"/>
              <a:gd name="connsiteY6" fmla="*/ 6862352 h 6862352"/>
              <a:gd name="connsiteX7" fmla="*/ 9249 w 12201250"/>
              <a:gd name="connsiteY7" fmla="*/ 6032090 h 6862352"/>
              <a:gd name="connsiteX8" fmla="*/ 9249 w 12201250"/>
              <a:gd name="connsiteY8" fmla="*/ 6862352 h 6862352"/>
              <a:gd name="connsiteX9" fmla="*/ 0 w 12201250"/>
              <a:gd name="connsiteY9" fmla="*/ 6862352 h 6862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250" h="6862352">
                <a:moveTo>
                  <a:pt x="0" y="0"/>
                </a:moveTo>
                <a:lnTo>
                  <a:pt x="11376796" y="0"/>
                </a:lnTo>
                <a:lnTo>
                  <a:pt x="12201249" y="824452"/>
                </a:lnTo>
                <a:lnTo>
                  <a:pt x="12201249" y="0"/>
                </a:lnTo>
                <a:lnTo>
                  <a:pt x="12201250" y="0"/>
                </a:lnTo>
                <a:lnTo>
                  <a:pt x="12201250" y="6862352"/>
                </a:lnTo>
                <a:lnTo>
                  <a:pt x="839512" y="6862352"/>
                </a:lnTo>
                <a:lnTo>
                  <a:pt x="9249" y="6032090"/>
                </a:lnTo>
                <a:lnTo>
                  <a:pt x="9249" y="6862352"/>
                </a:lnTo>
                <a:lnTo>
                  <a:pt x="0" y="6862352"/>
                </a:lnTo>
                <a:close/>
              </a:path>
            </a:pathLst>
          </a:custGeom>
          <a:noFill/>
        </p:spPr>
      </p:pic>
      <p:sp>
        <p:nvSpPr>
          <p:cNvPr id="23" name="Text Placeholder 22">
            <a:extLst>
              <a:ext uri="{FF2B5EF4-FFF2-40B4-BE49-F238E27FC236}">
                <a16:creationId xmlns:a16="http://schemas.microsoft.com/office/drawing/2014/main" id="{2B499F37-632F-694F-948A-C7A79D753D0C}"/>
              </a:ext>
            </a:extLst>
          </p:cNvPr>
          <p:cNvSpPr>
            <a:spLocks noGrp="1"/>
          </p:cNvSpPr>
          <p:nvPr>
            <p:ph type="body" idx="13"/>
          </p:nvPr>
        </p:nvSpPr>
        <p:spPr/>
        <p:txBody>
          <a:bodyPr/>
          <a:lstStyle/>
          <a:p>
            <a:r>
              <a:rPr lang="en-US" altLang="ja-JP" dirty="0"/>
              <a:t>Kinjal Bandopadhyay</a:t>
            </a:r>
            <a:endParaRPr lang="ja-JP" altLang="en-US" dirty="0"/>
          </a:p>
        </p:txBody>
      </p:sp>
      <p:sp>
        <p:nvSpPr>
          <p:cNvPr id="22" name="Title 21">
            <a:extLst>
              <a:ext uri="{FF2B5EF4-FFF2-40B4-BE49-F238E27FC236}">
                <a16:creationId xmlns:a16="http://schemas.microsoft.com/office/drawing/2014/main" id="{DE2D9A8A-5247-6D44-AA02-758207AE1A11}"/>
              </a:ext>
            </a:extLst>
          </p:cNvPr>
          <p:cNvSpPr>
            <a:spLocks noGrp="1"/>
          </p:cNvSpPr>
          <p:nvPr>
            <p:ph type="title"/>
          </p:nvPr>
        </p:nvSpPr>
        <p:spPr>
          <a:xfrm>
            <a:off x="614680" y="485662"/>
            <a:ext cx="11231880" cy="1927810"/>
          </a:xfrm>
        </p:spPr>
        <p:txBody>
          <a:bodyPr/>
          <a:lstStyle/>
          <a:p>
            <a:r>
              <a:rPr lang="en-US" sz="7200" dirty="0"/>
              <a:t>Multilingual RAG System</a:t>
            </a:r>
          </a:p>
        </p:txBody>
      </p:sp>
      <p:cxnSp>
        <p:nvCxnSpPr>
          <p:cNvPr id="24" name="Straight Connector 23">
            <a:extLst>
              <a:ext uri="{FF2B5EF4-FFF2-40B4-BE49-F238E27FC236}">
                <a16:creationId xmlns:a16="http://schemas.microsoft.com/office/drawing/2014/main" id="{B9B1A04B-6BC3-D643-85AB-06635BAA9D6C}"/>
              </a:ext>
              <a:ext uri="{C183D7F6-B498-43B3-948B-1728B52AA6E4}">
                <adec:decorative xmlns:adec="http://schemas.microsoft.com/office/drawing/2017/decorative" val="1"/>
              </a:ext>
            </a:extLst>
          </p:cNvPr>
          <p:cNvCxnSpPr>
            <a:cxnSpLocks/>
          </p:cNvCxnSpPr>
          <p:nvPr/>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3A6FEDB-5D57-B342-8D7B-927F5879847D}"/>
              </a:ext>
              <a:ext uri="{C183D7F6-B498-43B3-948B-1728B52AA6E4}">
                <adec:decorative xmlns:adec="http://schemas.microsoft.com/office/drawing/2017/decorative" val="1"/>
              </a:ext>
            </a:extLst>
          </p:cNvPr>
          <p:cNvCxnSpPr>
            <a:cxnSpLocks/>
          </p:cNvCxnSpPr>
          <p:nvPr/>
        </p:nvCxnSpPr>
        <p:spPr>
          <a:xfrm>
            <a:off x="10801316"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5" name="Oval 22">
            <a:extLst>
              <a:ext uri="{FF2B5EF4-FFF2-40B4-BE49-F238E27FC236}">
                <a16:creationId xmlns:a16="http://schemas.microsoft.com/office/drawing/2014/main" id="{07285DAF-4CC1-E142-B7FA-4D3950873771}"/>
              </a:ext>
              <a:ext uri="{C183D7F6-B498-43B3-948B-1728B52AA6E4}">
                <adec:decorative xmlns:adec="http://schemas.microsoft.com/office/drawing/2017/decorative" val="1"/>
              </a:ext>
            </a:extLst>
          </p:cNvPr>
          <p:cNvSpPr/>
          <p:nvPr/>
        </p:nvSpPr>
        <p:spPr>
          <a:xfrm rot="16200000" flipH="1">
            <a:off x="1668897" y="3522719"/>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787012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F451EBE7-64A3-7E40-8C33-3C01E8EBABD2}"/>
              </a:ext>
            </a:extLst>
          </p:cNvPr>
          <p:cNvSpPr>
            <a:spLocks noGrp="1"/>
          </p:cNvSpPr>
          <p:nvPr>
            <p:ph idx="4294967295"/>
          </p:nvPr>
        </p:nvSpPr>
        <p:spPr>
          <a:xfrm>
            <a:off x="830263" y="1266516"/>
            <a:ext cx="4862614" cy="4495765"/>
          </a:xfrm>
        </p:spPr>
        <p:txBody>
          <a:bodyPr>
            <a:normAutofit/>
          </a:bodyPr>
          <a:lstStyle/>
          <a:p>
            <a:pPr marL="0" indent="0">
              <a:buNone/>
            </a:pPr>
            <a:r>
              <a:rPr lang="en-US" dirty="0"/>
              <a:t>The Multilingual Retrieval-Augmented Generation (RAG) System is designed to handle the complexities of processing documents in multiple languages—Hindi, Bengali, Chinese, and English. The system combines advanced Natural Language Processing (NLP) techniques with efficient data storage solutions to provide accurate document retrieval and generation capabilities.</a:t>
            </a:r>
          </a:p>
        </p:txBody>
      </p:sp>
      <p:sp>
        <p:nvSpPr>
          <p:cNvPr id="11" name="Title 10">
            <a:extLst>
              <a:ext uri="{FF2B5EF4-FFF2-40B4-BE49-F238E27FC236}">
                <a16:creationId xmlns:a16="http://schemas.microsoft.com/office/drawing/2014/main" id="{010FB232-4CB4-C34D-A688-C51B6E7CD2CF}"/>
              </a:ext>
            </a:extLst>
          </p:cNvPr>
          <p:cNvSpPr>
            <a:spLocks noGrp="1"/>
          </p:cNvSpPr>
          <p:nvPr>
            <p:ph type="title"/>
          </p:nvPr>
        </p:nvSpPr>
        <p:spPr/>
        <p:txBody>
          <a:bodyPr/>
          <a:lstStyle/>
          <a:p>
            <a:r>
              <a:rPr lang="en-US" dirty="0"/>
              <a:t>Project Overview</a:t>
            </a:r>
          </a:p>
        </p:txBody>
      </p:sp>
      <p:pic>
        <p:nvPicPr>
          <p:cNvPr id="29" name="Picture Placeholder 28">
            <a:extLst>
              <a:ext uri="{FF2B5EF4-FFF2-40B4-BE49-F238E27FC236}">
                <a16:creationId xmlns:a16="http://schemas.microsoft.com/office/drawing/2014/main" id="{4030AF8A-8228-F343-BEC1-75F9E008905F}"/>
              </a:ext>
              <a:ext uri="{C183D7F6-B498-43B3-948B-1728B52AA6E4}">
                <adec:decorative xmlns:adec="http://schemas.microsoft.com/office/drawing/2017/decorative" val="1"/>
              </a:ext>
            </a:extLst>
          </p:cNvPr>
          <p:cNvPicPr>
            <a:picLocks noGrp="1" noChangeAspect="1"/>
          </p:cNvPicPr>
          <p:nvPr>
            <p:ph type="pic" sz="quarter" idx="14"/>
          </p:nvPr>
        </p:nvPicPr>
        <p:blipFill>
          <a:blip r:embed="rId3" cstate="screen">
            <a:extLst>
              <a:ext uri="{28A0092B-C50C-407E-A947-70E740481C1C}">
                <a14:useLocalDpi xmlns:a14="http://schemas.microsoft.com/office/drawing/2010/main"/>
              </a:ext>
            </a:extLst>
          </a:blip>
          <a:srcRect/>
          <a:stretch>
            <a:fillRect/>
          </a:stretch>
        </p:blipFill>
        <p:spPr/>
      </p:pic>
      <p:pic>
        <p:nvPicPr>
          <p:cNvPr id="5" name="Picture 4">
            <a:extLst>
              <a:ext uri="{FF2B5EF4-FFF2-40B4-BE49-F238E27FC236}">
                <a16:creationId xmlns:a16="http://schemas.microsoft.com/office/drawing/2014/main" id="{6926D143-773A-FCF6-D6E2-DB39E1E5AE4B}"/>
              </a:ext>
            </a:extLst>
          </p:cNvPr>
          <p:cNvPicPr>
            <a:picLocks noChangeAspect="1"/>
          </p:cNvPicPr>
          <p:nvPr/>
        </p:nvPicPr>
        <p:blipFill>
          <a:blip r:embed="rId4"/>
          <a:stretch>
            <a:fillRect/>
          </a:stretch>
        </p:blipFill>
        <p:spPr>
          <a:xfrm>
            <a:off x="6642958" y="0"/>
            <a:ext cx="5549042" cy="6563360"/>
          </a:xfrm>
          <a:prstGeom prst="rect">
            <a:avLst/>
          </a:prstGeom>
        </p:spPr>
      </p:pic>
      <p:sp>
        <p:nvSpPr>
          <p:cNvPr id="6" name="TextBox 5">
            <a:extLst>
              <a:ext uri="{FF2B5EF4-FFF2-40B4-BE49-F238E27FC236}">
                <a16:creationId xmlns:a16="http://schemas.microsoft.com/office/drawing/2014/main" id="{8A156ADB-5EAE-6497-E19A-19C7BBF56B43}"/>
              </a:ext>
            </a:extLst>
          </p:cNvPr>
          <p:cNvSpPr txBox="1"/>
          <p:nvPr/>
        </p:nvSpPr>
        <p:spPr>
          <a:xfrm>
            <a:off x="8139328" y="6529903"/>
            <a:ext cx="3992880" cy="307777"/>
          </a:xfrm>
          <a:prstGeom prst="rect">
            <a:avLst/>
          </a:prstGeom>
          <a:noFill/>
        </p:spPr>
        <p:txBody>
          <a:bodyPr wrap="square" rtlCol="0">
            <a:spAutoFit/>
          </a:bodyPr>
          <a:lstStyle/>
          <a:p>
            <a:r>
              <a:rPr lang="en-IN" sz="1400" dirty="0" err="1">
                <a:solidFill>
                  <a:schemeClr val="bg1"/>
                </a:solidFill>
              </a:rPr>
              <a:t>Source:www.quadrant.tech</a:t>
            </a:r>
            <a:endParaRPr lang="en-IN" dirty="0">
              <a:solidFill>
                <a:schemeClr val="bg1"/>
              </a:solidFill>
            </a:endParaRPr>
          </a:p>
        </p:txBody>
      </p:sp>
    </p:spTree>
    <p:extLst>
      <p:ext uri="{BB962C8B-B14F-4D97-AF65-F5344CB8AC3E}">
        <p14:creationId xmlns:p14="http://schemas.microsoft.com/office/powerpoint/2010/main" val="3283548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F451EBE7-64A3-7E40-8C33-3C01E8EBABD2}"/>
              </a:ext>
            </a:extLst>
          </p:cNvPr>
          <p:cNvSpPr>
            <a:spLocks noGrp="1"/>
          </p:cNvSpPr>
          <p:nvPr>
            <p:ph idx="4294967295"/>
          </p:nvPr>
        </p:nvSpPr>
        <p:spPr>
          <a:xfrm>
            <a:off x="708343" y="1330266"/>
            <a:ext cx="10532281" cy="4495765"/>
          </a:xfrm>
        </p:spPr>
        <p:txBody>
          <a:bodyPr/>
          <a:lstStyle/>
          <a:p>
            <a:r>
              <a:rPr lang="en-US" dirty="0"/>
              <a:t>To develop a system that can extract text from both scanned and digital PDFs.</a:t>
            </a:r>
          </a:p>
          <a:p>
            <a:r>
              <a:rPr kumimoji="0" lang="en-US" altLang="en-US" sz="1600" b="0" i="0" u="none" strike="noStrike" cap="none" normalizeH="0" baseline="0" dirty="0">
                <a:ln>
                  <a:noFill/>
                </a:ln>
                <a:solidFill>
                  <a:schemeClr val="bg1"/>
                </a:solidFill>
                <a:effectLst/>
                <a:latin typeface="Arial" panose="020B0604020202020204" pitchFamily="34" charset="0"/>
              </a:rPr>
              <a:t>To implement advanced mechanism to retrieve relevant information efficiently. </a:t>
            </a:r>
          </a:p>
          <a:p>
            <a:r>
              <a:rPr lang="en-US" dirty="0"/>
              <a:t>To ensure the system can handle up to 1TB of data while maintaining high performance.</a:t>
            </a:r>
          </a:p>
          <a:p>
            <a:r>
              <a:rPr lang="en-US" dirty="0"/>
              <a:t>To Ensure the system can handle various languages, providing seamless multilingual support for document processing.</a:t>
            </a:r>
          </a:p>
          <a:p>
            <a:pPr marL="0" indent="0">
              <a:buNone/>
            </a:pPr>
            <a:endParaRPr lang="ja-JP" altLang="en-US" dirty="0"/>
          </a:p>
        </p:txBody>
      </p:sp>
      <p:sp>
        <p:nvSpPr>
          <p:cNvPr id="11" name="Title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a:normAutofit/>
          </a:bodyPr>
          <a:lstStyle/>
          <a:p>
            <a:r>
              <a:rPr lang="en-US" dirty="0"/>
              <a:t>Objectives:</a:t>
            </a:r>
          </a:p>
        </p:txBody>
      </p:sp>
      <p:sp>
        <p:nvSpPr>
          <p:cNvPr id="2" name="Rectangle 1">
            <a:extLst>
              <a:ext uri="{FF2B5EF4-FFF2-40B4-BE49-F238E27FC236}">
                <a16:creationId xmlns:a16="http://schemas.microsoft.com/office/drawing/2014/main" id="{3C84EFFF-A21B-F6DA-04A4-A3FB8D55E910}"/>
              </a:ext>
            </a:extLst>
          </p:cNvPr>
          <p:cNvSpPr>
            <a:spLocks noChangeArrowheads="1"/>
          </p:cNvSpPr>
          <p:nvPr/>
        </p:nvSpPr>
        <p:spPr bwMode="auto">
          <a:xfrm>
            <a:off x="6268720" y="3659058"/>
            <a:ext cx="264816"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bg1"/>
                </a:solidFill>
                <a:effectLst/>
                <a:latin typeface="Arial" panose="020B0604020202020204" pitchFamily="34" charset="0"/>
              </a:rPr>
              <a:t> </a:t>
            </a:r>
          </a:p>
        </p:txBody>
      </p:sp>
      <p:pic>
        <p:nvPicPr>
          <p:cNvPr id="5" name="Picture 4">
            <a:extLst>
              <a:ext uri="{FF2B5EF4-FFF2-40B4-BE49-F238E27FC236}">
                <a16:creationId xmlns:a16="http://schemas.microsoft.com/office/drawing/2014/main" id="{FF660424-B045-F8CC-712B-073B15DC6F38}"/>
              </a:ext>
            </a:extLst>
          </p:cNvPr>
          <p:cNvPicPr>
            <a:picLocks noChangeAspect="1"/>
          </p:cNvPicPr>
          <p:nvPr/>
        </p:nvPicPr>
        <p:blipFill>
          <a:blip r:embed="rId3"/>
          <a:stretch>
            <a:fillRect/>
          </a:stretch>
        </p:blipFill>
        <p:spPr>
          <a:xfrm>
            <a:off x="1729730" y="3862271"/>
            <a:ext cx="9916909" cy="2585582"/>
          </a:xfrm>
          <a:prstGeom prst="rect">
            <a:avLst/>
          </a:prstGeom>
        </p:spPr>
      </p:pic>
      <p:sp>
        <p:nvSpPr>
          <p:cNvPr id="6" name="TextBox 5">
            <a:extLst>
              <a:ext uri="{FF2B5EF4-FFF2-40B4-BE49-F238E27FC236}">
                <a16:creationId xmlns:a16="http://schemas.microsoft.com/office/drawing/2014/main" id="{E1BB4A8F-E278-6DEA-C684-65034C7F5C46}"/>
              </a:ext>
            </a:extLst>
          </p:cNvPr>
          <p:cNvSpPr txBox="1"/>
          <p:nvPr/>
        </p:nvSpPr>
        <p:spPr>
          <a:xfrm>
            <a:off x="3662680" y="6522719"/>
            <a:ext cx="8412480" cy="307777"/>
          </a:xfrm>
          <a:prstGeom prst="rect">
            <a:avLst/>
          </a:prstGeom>
          <a:noFill/>
        </p:spPr>
        <p:txBody>
          <a:bodyPr wrap="square" rtlCol="0">
            <a:spAutoFit/>
          </a:bodyPr>
          <a:lstStyle/>
          <a:p>
            <a:r>
              <a:rPr lang="en-IN" sz="1400" dirty="0">
                <a:solidFill>
                  <a:schemeClr val="bg1"/>
                </a:solidFill>
              </a:rPr>
              <a:t>Fig: Query Decomposition (source: www.github.com/Langchain-ai)</a:t>
            </a:r>
          </a:p>
        </p:txBody>
      </p:sp>
    </p:spTree>
    <p:extLst>
      <p:ext uri="{BB962C8B-B14F-4D97-AF65-F5344CB8AC3E}">
        <p14:creationId xmlns:p14="http://schemas.microsoft.com/office/powerpoint/2010/main" val="20379365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25" descr="A picture containing cable, connector, red">
            <a:extLst>
              <a:ext uri="{FF2B5EF4-FFF2-40B4-BE49-F238E27FC236}">
                <a16:creationId xmlns:a16="http://schemas.microsoft.com/office/drawing/2014/main" id="{62BA7BC3-92EE-1A48-9C9C-3DB49A92B738}"/>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solidFill>
            <a:schemeClr val="bg1"/>
          </a:solidFill>
        </p:spPr>
      </p:pic>
      <p:pic>
        <p:nvPicPr>
          <p:cNvPr id="9" name="Picture 8">
            <a:extLst>
              <a:ext uri="{FF2B5EF4-FFF2-40B4-BE49-F238E27FC236}">
                <a16:creationId xmlns:a16="http://schemas.microsoft.com/office/drawing/2014/main" id="{B2DE8458-290E-F74E-88EF-CC9B0D6267A1}"/>
              </a:ext>
              <a:ext uri="{C183D7F6-B498-43B3-948B-1728B52AA6E4}">
                <adec:decorative xmlns:adec="http://schemas.microsoft.com/office/drawing/2017/decorative" val="1"/>
              </a:ext>
            </a:extLst>
          </p:cNvPr>
          <p:cNvPicPr>
            <a:picLocks noChangeAspect="1"/>
          </p:cNvPicPr>
          <p:nvPr/>
        </p:nvPicPr>
        <p:blipFill rotWithShape="1">
          <a:blip r:embed="rId3" cstate="screen">
            <a:alphaModFix amt="10000"/>
            <a:extLst>
              <a:ext uri="{28A0092B-C50C-407E-A947-70E740481C1C}">
                <a14:useLocalDpi xmlns:a14="http://schemas.microsoft.com/office/drawing/2010/main"/>
              </a:ext>
            </a:extLst>
          </a:blip>
          <a:srcRect r="-5"/>
          <a:stretch/>
        </p:blipFill>
        <p:spPr>
          <a:xfrm>
            <a:off x="2590800" y="975361"/>
            <a:ext cx="9601200" cy="5882640"/>
          </a:xfrm>
          <a:prstGeom prst="rect">
            <a:avLst/>
          </a:prstGeom>
          <a:solidFill>
            <a:schemeClr val="tx1"/>
          </a:solidFill>
        </p:spPr>
      </p:pic>
      <p:sp>
        <p:nvSpPr>
          <p:cNvPr id="10" name="Right Triangle 9">
            <a:extLst>
              <a:ext uri="{FF2B5EF4-FFF2-40B4-BE49-F238E27FC236}">
                <a16:creationId xmlns:a16="http://schemas.microsoft.com/office/drawing/2014/main" id="{B1537400-0358-1343-B656-C2349896C2B3}"/>
              </a:ext>
              <a:ext uri="{C183D7F6-B498-43B3-948B-1728B52AA6E4}">
                <adec:decorative xmlns:adec="http://schemas.microsoft.com/office/drawing/2017/decorative" val="1"/>
              </a:ext>
            </a:extLst>
          </p:cNvPr>
          <p:cNvSpPr/>
          <p:nvPr/>
        </p:nvSpPr>
        <p:spPr>
          <a:xfrm>
            <a:off x="4404360" y="6070600"/>
            <a:ext cx="848217" cy="78740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2" name="Oval 22">
            <a:extLst>
              <a:ext uri="{FF2B5EF4-FFF2-40B4-BE49-F238E27FC236}">
                <a16:creationId xmlns:a16="http://schemas.microsoft.com/office/drawing/2014/main" id="{B41DA7E1-048D-BF4A-8246-F0AB8C7885A8}"/>
              </a:ext>
              <a:ext uri="{C183D7F6-B498-43B3-948B-1728B52AA6E4}">
                <adec:decorative xmlns:adec="http://schemas.microsoft.com/office/drawing/2017/decorative" val="1"/>
              </a:ext>
            </a:extLst>
          </p:cNvPr>
          <p:cNvSpPr/>
          <p:nvPr/>
        </p:nvSpPr>
        <p:spPr>
          <a:xfrm rot="16200000" flipH="1">
            <a:off x="3789313" y="982189"/>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ight Triangle 12">
            <a:extLst>
              <a:ext uri="{FF2B5EF4-FFF2-40B4-BE49-F238E27FC236}">
                <a16:creationId xmlns:a16="http://schemas.microsoft.com/office/drawing/2014/main" id="{6C58813B-26BB-8549-A635-0966C79A0664}"/>
              </a:ext>
              <a:ext uri="{C183D7F6-B498-43B3-948B-1728B52AA6E4}">
                <adec:decorative xmlns:adec="http://schemas.microsoft.com/office/drawing/2017/decorative" val="1"/>
              </a:ext>
            </a:extLst>
          </p:cNvPr>
          <p:cNvSpPr/>
          <p:nvPr/>
        </p:nvSpPr>
        <p:spPr>
          <a:xfrm rot="10800000">
            <a:off x="11361737" y="1896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cxnSp>
        <p:nvCxnSpPr>
          <p:cNvPr id="14" name="Straight Connector 13">
            <a:extLst>
              <a:ext uri="{FF2B5EF4-FFF2-40B4-BE49-F238E27FC236}">
                <a16:creationId xmlns:a16="http://schemas.microsoft.com/office/drawing/2014/main" id="{D4CC38B3-E784-6745-B78F-8AB1641B680E}"/>
              </a:ext>
              <a:ext uri="{C183D7F6-B498-43B3-948B-1728B52AA6E4}">
                <adec:decorative xmlns:adec="http://schemas.microsoft.com/office/drawing/2017/decorative" val="1"/>
              </a:ext>
            </a:extLst>
          </p:cNvPr>
          <p:cNvCxnSpPr>
            <a:cxnSpLocks/>
          </p:cNvCxnSpPr>
          <p:nvPr/>
        </p:nvCxnSpPr>
        <p:spPr>
          <a:xfrm>
            <a:off x="4465264" y="5380271"/>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4A75E66-4D82-114E-B2C1-2D90AA8B94E5}"/>
              </a:ext>
              <a:ext uri="{C183D7F6-B498-43B3-948B-1728B52AA6E4}">
                <adec:decorative xmlns:adec="http://schemas.microsoft.com/office/drawing/2017/decorative" val="1"/>
              </a:ext>
            </a:extLst>
          </p:cNvPr>
          <p:cNvCxnSpPr>
            <a:cxnSpLocks/>
          </p:cNvCxnSpPr>
          <p:nvPr/>
        </p:nvCxnSpPr>
        <p:spPr>
          <a:xfrm>
            <a:off x="10796401" y="1874737"/>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8" name="Content Placeholder 17">
            <a:extLst>
              <a:ext uri="{FF2B5EF4-FFF2-40B4-BE49-F238E27FC236}">
                <a16:creationId xmlns:a16="http://schemas.microsoft.com/office/drawing/2014/main" id="{F451EBE7-64A3-7E40-8C33-3C01E8EBABD2}"/>
              </a:ext>
            </a:extLst>
          </p:cNvPr>
          <p:cNvSpPr>
            <a:spLocks noGrp="1"/>
          </p:cNvSpPr>
          <p:nvPr>
            <p:ph idx="4294967295"/>
          </p:nvPr>
        </p:nvSpPr>
        <p:spPr>
          <a:xfrm>
            <a:off x="2833586" y="2376376"/>
            <a:ext cx="9155214" cy="2826095"/>
          </a:xfrm>
        </p:spPr>
        <p:txBody>
          <a:bodyPr>
            <a:normAutofit lnSpcReduction="10000"/>
          </a:bodyPr>
          <a:lstStyle/>
          <a:p>
            <a:r>
              <a:rPr lang="en-US" dirty="0"/>
              <a:t>Choosing the right algorithm for creating sparse vectors was crucial. Traditional methods like TF-IDF were found to be ineffective for multilingual inputs, as they do not account for the nuances and variations across different languages.</a:t>
            </a:r>
          </a:p>
          <a:p>
            <a:r>
              <a:rPr lang="en-US" dirty="0"/>
              <a:t>Determining which vector database to use for storing embeddings was critical, especially given the requirement to scale up to 1TB of data. The chosen solution needed to offer efficient querying and storage capabilities without compromising on speed. </a:t>
            </a:r>
            <a:endParaRPr lang="ja-JP" altLang="en-US" dirty="0"/>
          </a:p>
        </p:txBody>
      </p:sp>
      <p:sp>
        <p:nvSpPr>
          <p:cNvPr id="11" name="Title 10">
            <a:extLst>
              <a:ext uri="{FF2B5EF4-FFF2-40B4-BE49-F238E27FC236}">
                <a16:creationId xmlns:a16="http://schemas.microsoft.com/office/drawing/2014/main" id="{010FB232-4CB4-C34D-A688-C51B6E7CD2CF}"/>
              </a:ext>
            </a:extLst>
          </p:cNvPr>
          <p:cNvSpPr>
            <a:spLocks noGrp="1"/>
          </p:cNvSpPr>
          <p:nvPr>
            <p:ph type="title"/>
          </p:nvPr>
        </p:nvSpPr>
        <p:spPr>
          <a:xfrm>
            <a:off x="2838611" y="1196493"/>
            <a:ext cx="6044503" cy="583800"/>
          </a:xfrm>
        </p:spPr>
        <p:txBody>
          <a:bodyPr/>
          <a:lstStyle/>
          <a:p>
            <a:r>
              <a:rPr lang="en-IN" dirty="0"/>
              <a:t>Challenges Faced</a:t>
            </a:r>
            <a:endParaRPr lang="en-US" dirty="0"/>
          </a:p>
        </p:txBody>
      </p:sp>
    </p:spTree>
    <p:extLst>
      <p:ext uri="{BB962C8B-B14F-4D97-AF65-F5344CB8AC3E}">
        <p14:creationId xmlns:p14="http://schemas.microsoft.com/office/powerpoint/2010/main" val="94044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E6F840-C35F-8ED7-5198-D1B059937383}"/>
            </a:ext>
          </a:extLst>
        </p:cNvPr>
        <p:cNvGrpSpPr/>
        <p:nvPr/>
      </p:nvGrpSpPr>
      <p:grpSpPr>
        <a:xfrm>
          <a:off x="0" y="0"/>
          <a:ext cx="0" cy="0"/>
          <a:chOff x="0" y="0"/>
          <a:chExt cx="0" cy="0"/>
        </a:xfrm>
      </p:grpSpPr>
      <p:pic>
        <p:nvPicPr>
          <p:cNvPr id="8" name="Picture Placeholder 25" descr="A picture containing cable, connector, red">
            <a:extLst>
              <a:ext uri="{FF2B5EF4-FFF2-40B4-BE49-F238E27FC236}">
                <a16:creationId xmlns:a16="http://schemas.microsoft.com/office/drawing/2014/main" id="{00B14832-E391-2865-9EB4-207CA61B1016}"/>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solidFill>
            <a:schemeClr val="bg1"/>
          </a:solidFill>
        </p:spPr>
      </p:pic>
      <p:pic>
        <p:nvPicPr>
          <p:cNvPr id="9" name="Picture 8">
            <a:extLst>
              <a:ext uri="{FF2B5EF4-FFF2-40B4-BE49-F238E27FC236}">
                <a16:creationId xmlns:a16="http://schemas.microsoft.com/office/drawing/2014/main" id="{1351A915-6870-30C2-CBA5-5FF2EC034258}"/>
              </a:ext>
              <a:ext uri="{C183D7F6-B498-43B3-948B-1728B52AA6E4}">
                <adec:decorative xmlns:adec="http://schemas.microsoft.com/office/drawing/2017/decorative" val="1"/>
              </a:ext>
            </a:extLst>
          </p:cNvPr>
          <p:cNvPicPr>
            <a:picLocks noChangeAspect="1"/>
          </p:cNvPicPr>
          <p:nvPr/>
        </p:nvPicPr>
        <p:blipFill rotWithShape="1">
          <a:blip r:embed="rId3" cstate="screen">
            <a:alphaModFix amt="10000"/>
            <a:extLst>
              <a:ext uri="{28A0092B-C50C-407E-A947-70E740481C1C}">
                <a14:useLocalDpi xmlns:a14="http://schemas.microsoft.com/office/drawing/2010/main"/>
              </a:ext>
            </a:extLst>
          </a:blip>
          <a:srcRect r="-5"/>
          <a:stretch/>
        </p:blipFill>
        <p:spPr>
          <a:xfrm>
            <a:off x="2590800" y="975361"/>
            <a:ext cx="9601200" cy="5882640"/>
          </a:xfrm>
          <a:prstGeom prst="rect">
            <a:avLst/>
          </a:prstGeom>
          <a:solidFill>
            <a:schemeClr val="tx1"/>
          </a:solidFill>
        </p:spPr>
      </p:pic>
      <p:sp>
        <p:nvSpPr>
          <p:cNvPr id="10" name="Right Triangle 9">
            <a:extLst>
              <a:ext uri="{FF2B5EF4-FFF2-40B4-BE49-F238E27FC236}">
                <a16:creationId xmlns:a16="http://schemas.microsoft.com/office/drawing/2014/main" id="{9C488145-6F52-5B10-1FB2-BFC84B6351DC}"/>
              </a:ext>
              <a:ext uri="{C183D7F6-B498-43B3-948B-1728B52AA6E4}">
                <adec:decorative xmlns:adec="http://schemas.microsoft.com/office/drawing/2017/decorative" val="1"/>
              </a:ext>
            </a:extLst>
          </p:cNvPr>
          <p:cNvSpPr/>
          <p:nvPr/>
        </p:nvSpPr>
        <p:spPr>
          <a:xfrm>
            <a:off x="4404360" y="6070600"/>
            <a:ext cx="848217" cy="78740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2" name="Oval 22">
            <a:extLst>
              <a:ext uri="{FF2B5EF4-FFF2-40B4-BE49-F238E27FC236}">
                <a16:creationId xmlns:a16="http://schemas.microsoft.com/office/drawing/2014/main" id="{9F771876-ECE7-E5CF-A604-A3FB3526C52E}"/>
              </a:ext>
              <a:ext uri="{C183D7F6-B498-43B3-948B-1728B52AA6E4}">
                <adec:decorative xmlns:adec="http://schemas.microsoft.com/office/drawing/2017/decorative" val="1"/>
              </a:ext>
            </a:extLst>
          </p:cNvPr>
          <p:cNvSpPr/>
          <p:nvPr/>
        </p:nvSpPr>
        <p:spPr>
          <a:xfrm rot="16200000" flipH="1">
            <a:off x="3789313" y="982189"/>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ight Triangle 12">
            <a:extLst>
              <a:ext uri="{FF2B5EF4-FFF2-40B4-BE49-F238E27FC236}">
                <a16:creationId xmlns:a16="http://schemas.microsoft.com/office/drawing/2014/main" id="{1B137144-5874-A282-7A07-BC3690AB44A8}"/>
              </a:ext>
              <a:ext uri="{C183D7F6-B498-43B3-948B-1728B52AA6E4}">
                <adec:decorative xmlns:adec="http://schemas.microsoft.com/office/drawing/2017/decorative" val="1"/>
              </a:ext>
            </a:extLst>
          </p:cNvPr>
          <p:cNvSpPr/>
          <p:nvPr/>
        </p:nvSpPr>
        <p:spPr>
          <a:xfrm rot="10800000">
            <a:off x="11361737" y="1896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cxnSp>
        <p:nvCxnSpPr>
          <p:cNvPr id="14" name="Straight Connector 13">
            <a:extLst>
              <a:ext uri="{FF2B5EF4-FFF2-40B4-BE49-F238E27FC236}">
                <a16:creationId xmlns:a16="http://schemas.microsoft.com/office/drawing/2014/main" id="{0D83D2C2-4EBE-55A0-349B-DD373ED8B813}"/>
              </a:ext>
              <a:ext uri="{C183D7F6-B498-43B3-948B-1728B52AA6E4}">
                <adec:decorative xmlns:adec="http://schemas.microsoft.com/office/drawing/2017/decorative" val="1"/>
              </a:ext>
            </a:extLst>
          </p:cNvPr>
          <p:cNvCxnSpPr>
            <a:cxnSpLocks/>
          </p:cNvCxnSpPr>
          <p:nvPr/>
        </p:nvCxnSpPr>
        <p:spPr>
          <a:xfrm>
            <a:off x="4465264" y="5380271"/>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5C290CC-50E0-37E6-AF50-902CA6097683}"/>
              </a:ext>
              <a:ext uri="{C183D7F6-B498-43B3-948B-1728B52AA6E4}">
                <adec:decorative xmlns:adec="http://schemas.microsoft.com/office/drawing/2017/decorative" val="1"/>
              </a:ext>
            </a:extLst>
          </p:cNvPr>
          <p:cNvCxnSpPr>
            <a:cxnSpLocks/>
          </p:cNvCxnSpPr>
          <p:nvPr/>
        </p:nvCxnSpPr>
        <p:spPr>
          <a:xfrm>
            <a:off x="10796401" y="1874737"/>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8" name="Content Placeholder 17">
            <a:extLst>
              <a:ext uri="{FF2B5EF4-FFF2-40B4-BE49-F238E27FC236}">
                <a16:creationId xmlns:a16="http://schemas.microsoft.com/office/drawing/2014/main" id="{C0104A04-A189-2A57-C09E-3AF9607C02F8}"/>
              </a:ext>
            </a:extLst>
          </p:cNvPr>
          <p:cNvSpPr>
            <a:spLocks noGrp="1"/>
          </p:cNvSpPr>
          <p:nvPr>
            <p:ph idx="4294967295"/>
          </p:nvPr>
        </p:nvSpPr>
        <p:spPr>
          <a:xfrm>
            <a:off x="2833586" y="2376376"/>
            <a:ext cx="9155214" cy="2826095"/>
          </a:xfrm>
        </p:spPr>
        <p:txBody>
          <a:bodyPr>
            <a:normAutofit lnSpcReduction="10000"/>
          </a:bodyPr>
          <a:lstStyle/>
          <a:p>
            <a:r>
              <a:rPr lang="en-US" dirty="0"/>
              <a:t>Selecting an appropriate model for multilingual inference posed another significant challenge. The goal was to find a model with fewer parameters while maintaining accuracy and sufficient context length for processing various languages.</a:t>
            </a:r>
          </a:p>
          <a:p>
            <a:r>
              <a:rPr lang="en-US" dirty="0"/>
              <a:t>Implementing the hybrid search mechanism while </a:t>
            </a:r>
            <a:r>
              <a:rPr lang="en-US" dirty="0" err="1"/>
              <a:t>upserting</a:t>
            </a:r>
            <a:r>
              <a:rPr lang="en-US" dirty="0"/>
              <a:t> the hybrid vectors in the database presented challenges. Pinecone expects the vectors in a specific format, and there were mismatches between the expected format and the one we were generating</a:t>
            </a:r>
            <a:endParaRPr lang="ja-JP" altLang="en-US" dirty="0"/>
          </a:p>
        </p:txBody>
      </p:sp>
      <p:sp>
        <p:nvSpPr>
          <p:cNvPr id="11" name="Title 10">
            <a:extLst>
              <a:ext uri="{FF2B5EF4-FFF2-40B4-BE49-F238E27FC236}">
                <a16:creationId xmlns:a16="http://schemas.microsoft.com/office/drawing/2014/main" id="{4D27F4FA-9626-E824-4635-D234BE8F6D26}"/>
              </a:ext>
            </a:extLst>
          </p:cNvPr>
          <p:cNvSpPr>
            <a:spLocks noGrp="1"/>
          </p:cNvSpPr>
          <p:nvPr>
            <p:ph type="title"/>
          </p:nvPr>
        </p:nvSpPr>
        <p:spPr>
          <a:xfrm>
            <a:off x="2838611" y="1196493"/>
            <a:ext cx="6044503" cy="583800"/>
          </a:xfrm>
        </p:spPr>
        <p:txBody>
          <a:bodyPr/>
          <a:lstStyle/>
          <a:p>
            <a:r>
              <a:rPr lang="en-IN" dirty="0"/>
              <a:t>Challenges Faced</a:t>
            </a:r>
            <a:endParaRPr lang="en-US" dirty="0"/>
          </a:p>
        </p:txBody>
      </p:sp>
    </p:spTree>
    <p:extLst>
      <p:ext uri="{BB962C8B-B14F-4D97-AF65-F5344CB8AC3E}">
        <p14:creationId xmlns:p14="http://schemas.microsoft.com/office/powerpoint/2010/main" val="11299324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480DC9-95E6-5727-5F34-84F7679CFF62}"/>
            </a:ext>
          </a:extLst>
        </p:cNvPr>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A2E24976-0435-D93E-AE71-887CF389BB44}"/>
              </a:ext>
            </a:extLst>
          </p:cNvPr>
          <p:cNvSpPr>
            <a:spLocks noGrp="1"/>
          </p:cNvSpPr>
          <p:nvPr>
            <p:ph idx="4294967295"/>
          </p:nvPr>
        </p:nvSpPr>
        <p:spPr>
          <a:xfrm>
            <a:off x="708343" y="1642436"/>
            <a:ext cx="10532281" cy="4495765"/>
          </a:xfrm>
        </p:spPr>
        <p:txBody>
          <a:bodyPr/>
          <a:lstStyle/>
          <a:p>
            <a:r>
              <a:rPr lang="en-US" dirty="0"/>
              <a:t>To develop a more intuitive user interface that simplifies the query input process and improves user experience. Include features such as suggestions and autocomplete to help users formulate their queries effectively.</a:t>
            </a:r>
          </a:p>
          <a:p>
            <a:r>
              <a:rPr kumimoji="0" lang="en-US" altLang="en-US" sz="1600" b="0" i="0" u="none" strike="noStrike" cap="none" normalizeH="0" baseline="0" dirty="0">
                <a:ln>
                  <a:noFill/>
                </a:ln>
                <a:solidFill>
                  <a:schemeClr val="bg1"/>
                </a:solidFill>
                <a:effectLst/>
                <a:latin typeface="Arial" panose="020B0604020202020204" pitchFamily="34" charset="0"/>
              </a:rPr>
              <a:t>Implement support for more document formats beyond PDFs, including images, DOCX, and web pages, to increase the system's versatility.</a:t>
            </a:r>
          </a:p>
          <a:p>
            <a:r>
              <a:rPr lang="en-US" dirty="0"/>
              <a:t>Explore the integration of real-time data sources for up-to-date information retrieval.</a:t>
            </a:r>
          </a:p>
          <a:p>
            <a:r>
              <a:rPr lang="en-US" dirty="0"/>
              <a:t>Establish a performance monitoring framework to track system efficiency.</a:t>
            </a:r>
            <a:endParaRPr lang="ja-JP" altLang="en-US" dirty="0"/>
          </a:p>
        </p:txBody>
      </p:sp>
      <p:sp>
        <p:nvSpPr>
          <p:cNvPr id="11" name="Title 10">
            <a:extLst>
              <a:ext uri="{FF2B5EF4-FFF2-40B4-BE49-F238E27FC236}">
                <a16:creationId xmlns:a16="http://schemas.microsoft.com/office/drawing/2014/main" id="{45360210-1333-5DB1-B45C-0C33B8B32857}"/>
              </a:ext>
            </a:extLst>
          </p:cNvPr>
          <p:cNvSpPr>
            <a:spLocks noGrp="1"/>
          </p:cNvSpPr>
          <p:nvPr>
            <p:ph type="title"/>
          </p:nvPr>
        </p:nvSpPr>
        <p:spPr>
          <a:xfrm>
            <a:off x="830269" y="168721"/>
            <a:ext cx="10523531" cy="583800"/>
          </a:xfrm>
        </p:spPr>
        <p:txBody>
          <a:bodyPr>
            <a:normAutofit/>
          </a:bodyPr>
          <a:lstStyle/>
          <a:p>
            <a:r>
              <a:rPr lang="en-IN" dirty="0"/>
              <a:t>Future Improvement Areas</a:t>
            </a:r>
            <a:endParaRPr lang="en-US" dirty="0"/>
          </a:p>
        </p:txBody>
      </p:sp>
      <p:sp>
        <p:nvSpPr>
          <p:cNvPr id="2" name="Rectangle 1">
            <a:extLst>
              <a:ext uri="{FF2B5EF4-FFF2-40B4-BE49-F238E27FC236}">
                <a16:creationId xmlns:a16="http://schemas.microsoft.com/office/drawing/2014/main" id="{0C7C5330-A5A5-E85C-BFFC-93870616778C}"/>
              </a:ext>
            </a:extLst>
          </p:cNvPr>
          <p:cNvSpPr>
            <a:spLocks noChangeArrowheads="1"/>
          </p:cNvSpPr>
          <p:nvPr/>
        </p:nvSpPr>
        <p:spPr bwMode="auto">
          <a:xfrm>
            <a:off x="6268720" y="3659058"/>
            <a:ext cx="264816"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bg1"/>
                </a:solidFill>
                <a:effectLst/>
                <a:latin typeface="Arial" panose="020B0604020202020204" pitchFamily="34" charset="0"/>
              </a:rPr>
              <a:t> </a:t>
            </a:r>
          </a:p>
        </p:txBody>
      </p:sp>
    </p:spTree>
    <p:extLst>
      <p:ext uri="{BB962C8B-B14F-4D97-AF65-F5344CB8AC3E}">
        <p14:creationId xmlns:p14="http://schemas.microsoft.com/office/powerpoint/2010/main" val="38471949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BE51D-DF2D-E554-2E44-7B71FCA18334}"/>
              </a:ext>
            </a:extLst>
          </p:cNvPr>
          <p:cNvSpPr>
            <a:spLocks noGrp="1"/>
          </p:cNvSpPr>
          <p:nvPr>
            <p:ph type="title"/>
          </p:nvPr>
        </p:nvSpPr>
        <p:spPr>
          <a:xfrm>
            <a:off x="4630109" y="3044001"/>
            <a:ext cx="10523531" cy="583800"/>
          </a:xfrm>
        </p:spPr>
        <p:txBody>
          <a:bodyPr/>
          <a:lstStyle/>
          <a:p>
            <a:r>
              <a:rPr lang="en-IN" sz="4800" dirty="0"/>
              <a:t>THANK YOU!</a:t>
            </a:r>
            <a:endParaRPr lang="en-IN" sz="3200" dirty="0"/>
          </a:p>
        </p:txBody>
      </p:sp>
    </p:spTree>
    <p:extLst>
      <p:ext uri="{BB962C8B-B14F-4D97-AF65-F5344CB8AC3E}">
        <p14:creationId xmlns:p14="http://schemas.microsoft.com/office/powerpoint/2010/main" val="3498815913"/>
      </p:ext>
    </p:extLst>
  </p:cSld>
  <p:clrMapOvr>
    <a:masterClrMapping/>
  </p:clrMapOvr>
</p:sld>
</file>

<file path=ppt/theme/theme1.xml><?xml version="1.0" encoding="utf-8"?>
<a:theme xmlns:a="http://schemas.openxmlformats.org/drawingml/2006/main" name="Bold Tech">
  <a:themeElements>
    <a:clrScheme name="16x9">
      <a:dk1>
        <a:srgbClr val="000000"/>
      </a:dk1>
      <a:lt1>
        <a:srgbClr val="FFFFFF"/>
      </a:lt1>
      <a:dk2>
        <a:srgbClr val="121312"/>
      </a:dk2>
      <a:lt2>
        <a:srgbClr val="FFFFFF"/>
      </a:lt2>
      <a:accent1>
        <a:srgbClr val="EE4036"/>
      </a:accent1>
      <a:accent2>
        <a:srgbClr val="121312"/>
      </a:accent2>
      <a:accent3>
        <a:srgbClr val="A5A5A5"/>
      </a:accent3>
      <a:accent4>
        <a:srgbClr val="252625"/>
      </a:accent4>
      <a:accent5>
        <a:srgbClr val="F1F5F5"/>
      </a:accent5>
      <a:accent6>
        <a:srgbClr val="FAFFFF"/>
      </a:accent6>
      <a:hlink>
        <a:srgbClr val="EE4036"/>
      </a:hlink>
      <a:folHlink>
        <a:srgbClr val="EE4036"/>
      </a:folHlink>
    </a:clrScheme>
    <a:fontScheme name="Custom 44">
      <a:majorFont>
        <a:latin typeface="MingLiU"/>
        <a:ea typeface=""/>
        <a:cs typeface=""/>
      </a:majorFont>
      <a:minorFont>
        <a:latin typeface="Meiryo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26422304-17E9-4530-8D08-4F277CB64269}" vid="{BCE6A17A-B98D-492A-82B2-0A1B358761B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Asian design presentation</Template>
  <TotalTime>49</TotalTime>
  <Words>389</Words>
  <Application>Microsoft Office PowerPoint</Application>
  <PresentationFormat>Widescreen</PresentationFormat>
  <Paragraphs>32</Paragraphs>
  <Slides>7</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Meiryo UI</vt:lpstr>
      <vt:lpstr>MingLiU</vt:lpstr>
      <vt:lpstr>Arial</vt:lpstr>
      <vt:lpstr>Calibri</vt:lpstr>
      <vt:lpstr>Bold Tech</vt:lpstr>
      <vt:lpstr>Multilingual RAG System</vt:lpstr>
      <vt:lpstr>Project Overview</vt:lpstr>
      <vt:lpstr>Objectives:</vt:lpstr>
      <vt:lpstr>Challenges Faced</vt:lpstr>
      <vt:lpstr>Challenges Faced</vt:lpstr>
      <vt:lpstr>Future Improvement Areas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KINJAL BANDOPADHYAY</dc:creator>
  <cp:lastModifiedBy>KINJAL BANDOPADHYAY</cp:lastModifiedBy>
  <cp:revision>1</cp:revision>
  <dcterms:created xsi:type="dcterms:W3CDTF">2024-10-08T13:36:30Z</dcterms:created>
  <dcterms:modified xsi:type="dcterms:W3CDTF">2024-10-08T14:25:58Z</dcterms:modified>
</cp:coreProperties>
</file>